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7" r:id="rId3"/>
  </p:sldMasterIdLst>
  <p:notesMasterIdLst>
    <p:notesMasterId r:id="rId6"/>
  </p:notesMasterIdLst>
  <p:handoutMasterIdLst>
    <p:handoutMasterId r:id="rId17"/>
  </p:handoutMasterIdLst>
  <p:sldIdLst>
    <p:sldId id="639" r:id="rId4"/>
    <p:sldId id="617" r:id="rId5"/>
    <p:sldId id="659" r:id="rId7"/>
    <p:sldId id="619" r:id="rId8"/>
    <p:sldId id="658" r:id="rId9"/>
    <p:sldId id="623" r:id="rId10"/>
    <p:sldId id="624" r:id="rId11"/>
    <p:sldId id="625" r:id="rId12"/>
    <p:sldId id="620" r:id="rId13"/>
    <p:sldId id="627" r:id="rId14"/>
    <p:sldId id="672" r:id="rId15"/>
    <p:sldId id="635"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504652"/>
    <a:srgbClr val="78697B"/>
    <a:srgbClr val="2572C0"/>
    <a:srgbClr val="F6F6F6"/>
    <a:srgbClr val="64B3B9"/>
    <a:srgbClr val="FFBE00"/>
    <a:srgbClr val="8AA79D"/>
    <a:srgbClr val="ACC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03" d="100"/>
          <a:sy n="103" d="100"/>
        </p:scale>
        <p:origin x="15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4.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panose="020B0503020204020204" charset="-122"/>
                <a:ea typeface="Microsoft YaHei"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panose="020B0503020204020204" charset="-122"/>
                <a:ea typeface="Microsoft YaHei" panose="020B0503020204020204" charset="-122"/>
              </a:defRPr>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panose="020B0503020204020204" charset="-122"/>
                <a:ea typeface="Microsoft YaHei"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panose="020B0503020204020204" charset="-122"/>
                <a:ea typeface="Microsoft YaHei" panose="020B0503020204020204" charset="-122"/>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1pPr>
    <a:lvl2pPr marL="4572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2pPr>
    <a:lvl3pPr marL="9144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3pPr>
    <a:lvl4pPr marL="13716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4pPr>
    <a:lvl5pPr marL="18288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bg>
      <p:bgPr>
        <a:solidFill>
          <a:srgbClr val="F0EEE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仅标题">
    <p:bg>
      <p:bgPr>
        <a:solidFill>
          <a:srgbClr val="F0EEE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F0EEE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F0EEE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F0EEE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0EEEF"/>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D69B6FBA-93C9-489C-B97A-A1464B06CAEC}" type="datetimeFigureOut">
              <a:rPr lang="zh-CN" altLang="en-US" smtClean="0"/>
            </a:fld>
            <a:endParaRPr lang="zh-CN" altLang="en-US"/>
          </a:p>
        </p:txBody>
      </p:sp>
      <p:sp>
        <p:nvSpPr>
          <p:cNvPr id="3" name="Footer Placeholder 2"/>
          <p:cNvSpPr>
            <a:spLocks noGrp="1"/>
          </p:cNvSpPr>
          <p:nvPr>
            <p:ph type="ftr" sz="quarter" idx="11"/>
          </p:nvPr>
        </p:nvSpPr>
        <p:spPr>
          <a:xfrm>
            <a:off x="4038600" y="6356350"/>
            <a:ext cx="4114800" cy="365125"/>
          </a:xfr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p:spPr>
        <p:txBody>
          <a:bodyPr/>
          <a:lstStyle/>
          <a:p>
            <a:fld id="{0FC10CF4-85E5-4A21-A25F-47720A09AD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609600" y="6356351"/>
            <a:ext cx="2844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D39127F-6635-499E-867A-C68E6CFBA9A4}" type="datetime1">
              <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mn-cs"/>
            </a:endParaRPr>
          </a:p>
        </p:txBody>
      </p:sp>
      <p:sp>
        <p:nvSpPr>
          <p:cNvPr id="8" name="页脚占位符 4"/>
          <p:cNvSpPr>
            <a:spLocks noGrp="1" noChangeArrowheads="1"/>
          </p:cNvSpPr>
          <p:nvPr>
            <p:ph type="ftr" sz="quarter" idx="3"/>
          </p:nvPr>
        </p:nvSpPr>
        <p:spPr bwMode="auto">
          <a:xfrm>
            <a:off x="4165600" y="6356351"/>
            <a:ext cx="3860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737600" y="6356351"/>
            <a:ext cx="2844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0D4AF0A-2064-42D4-8961-EA46D070B136}" type="slidenum">
              <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SimSun" panose="02010600030101010101" pitchFamily="2" charset="-122"/>
                <a:cs typeface="+mn-ea"/>
              </a:rPr>
            </a:fld>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SimSun" panose="02010600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3.xml"/><Relationship Id="rId20" Type="http://schemas.openxmlformats.org/officeDocument/2006/relationships/tags" Target="../tags/tag2.xml"/><Relationship Id="rId2" Type="http://schemas.openxmlformats.org/officeDocument/2006/relationships/slideLayout" Target="../slideLayouts/slideLayout2.xml"/><Relationship Id="rId19" Type="http://schemas.openxmlformats.org/officeDocument/2006/relationships/tags" Target="../tags/tag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2" Type="http://schemas.openxmlformats.org/officeDocument/2006/relationships/theme" Target="../theme/theme2.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Microsoft YaHei" panose="020B0503020204020204" charset="-122"/>
                <a:ea typeface="Microsoft YaHei" panose="020B0503020204020204"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Microsoft YaHei" panose="020B0503020204020204" charset="-122"/>
                <a:ea typeface="Microsoft YaHei" panose="020B0503020204020204"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Microsoft YaHei" panose="020B0503020204020204" charset="-122"/>
                <a:ea typeface="Microsoft YaHei" panose="020B0503020204020204"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6.jpe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10.emf"/><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11.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C:\Users\Administrator\Desktop\微信截图_20190930090645.png微信截图_20190930090645"/>
          <p:cNvPicPr>
            <a:picLocks noChangeAspect="1"/>
          </p:cNvPicPr>
          <p:nvPr>
            <p:ph idx="1"/>
          </p:nvPr>
        </p:nvPicPr>
        <p:blipFill>
          <a:blip r:embed="rId1"/>
          <a:srcRect t="22438" b="22438"/>
          <a:stretch>
            <a:fillRect/>
          </a:stretch>
        </p:blipFill>
        <p:spPr>
          <a:xfrm>
            <a:off x="10675620" y="0"/>
            <a:ext cx="1516380" cy="6857365"/>
          </a:xfrm>
          <a:prstGeom prst="rect">
            <a:avLst/>
          </a:prstGeom>
        </p:spPr>
      </p:pic>
      <p:pic>
        <p:nvPicPr>
          <p:cNvPr id="3" name="图片 10" descr="C:\Users\Administrator\Desktop\微信截图_20190930090645.png微信截图_20190930090645"/>
          <p:cNvPicPr>
            <a:picLocks noChangeAspect="1"/>
          </p:cNvPicPr>
          <p:nvPr/>
        </p:nvPicPr>
        <p:blipFill>
          <a:blip r:embed="rId1"/>
          <a:srcRect t="22438" b="22438"/>
          <a:stretch>
            <a:fillRect/>
          </a:stretch>
        </p:blipFill>
        <p:spPr>
          <a:xfrm>
            <a:off x="-635" y="5960745"/>
            <a:ext cx="10676255" cy="897255"/>
          </a:xfrm>
          <a:prstGeom prst="rect">
            <a:avLst/>
          </a:prstGeom>
        </p:spPr>
      </p:pic>
      <p:pic>
        <p:nvPicPr>
          <p:cNvPr id="5" name="image1.jpeg"/>
          <p:cNvPicPr>
            <a:picLocks noChangeAspect="1"/>
          </p:cNvPicPr>
          <p:nvPr/>
        </p:nvPicPr>
        <p:blipFill>
          <a:blip r:embed="rId2" cstate="print"/>
          <a:stretch>
            <a:fillRect/>
          </a:stretch>
        </p:blipFill>
        <p:spPr>
          <a:xfrm>
            <a:off x="3775075" y="0"/>
            <a:ext cx="2951480" cy="728980"/>
          </a:xfrm>
          <a:prstGeom prst="rect">
            <a:avLst/>
          </a:prstGeom>
        </p:spPr>
      </p:pic>
      <p:sp>
        <p:nvSpPr>
          <p:cNvPr id="6" name="Text Box 5"/>
          <p:cNvSpPr txBox="1"/>
          <p:nvPr/>
        </p:nvSpPr>
        <p:spPr>
          <a:xfrm>
            <a:off x="2484120" y="1640840"/>
            <a:ext cx="5360035" cy="2861310"/>
          </a:xfrm>
          <a:prstGeom prst="rect">
            <a:avLst/>
          </a:prstGeom>
          <a:noFill/>
        </p:spPr>
        <p:txBody>
          <a:bodyPr wrap="square" rtlCol="0">
            <a:spAutoFit/>
          </a:bodyPr>
          <a:p>
            <a:pPr algn="ctr"/>
            <a:r>
              <a:rPr lang="en-US" sz="2000" b="1">
                <a:latin typeface="Microsoft YaHei" panose="020B0503020204020204" charset="-122"/>
                <a:ea typeface="Microsoft YaHei" panose="020B0503020204020204" charset="-122"/>
              </a:rPr>
              <a:t>BCA </a:t>
            </a:r>
            <a:endParaRPr lang="en-US" sz="2000" b="1">
              <a:latin typeface="Microsoft YaHei" panose="020B0503020204020204" charset="-122"/>
              <a:ea typeface="Microsoft YaHei" panose="020B0503020204020204" charset="-122"/>
            </a:endParaRPr>
          </a:p>
          <a:p>
            <a:pPr algn="ctr"/>
            <a:r>
              <a:rPr lang="en-US" sz="2000" b="1">
                <a:latin typeface="Microsoft YaHei" panose="020B0503020204020204" charset="-122"/>
                <a:ea typeface="Microsoft YaHei" panose="020B0503020204020204" charset="-122"/>
              </a:rPr>
              <a:t>SEC 2</a:t>
            </a:r>
            <a:endParaRPr lang="en-US" sz="2000" b="1">
              <a:latin typeface="Microsoft YaHei" panose="020B0503020204020204" charset="-122"/>
              <a:ea typeface="Microsoft YaHei" panose="020B0503020204020204" charset="-122"/>
            </a:endParaRPr>
          </a:p>
          <a:p>
            <a:pPr algn="ctr"/>
            <a:r>
              <a:rPr lang="en-US" sz="2000" b="1">
                <a:latin typeface="Microsoft YaHei" panose="020B0503020204020204" charset="-122"/>
                <a:ea typeface="Microsoft YaHei" panose="020B0503020204020204" charset="-122"/>
              </a:rPr>
              <a:t>(SEM 5)</a:t>
            </a:r>
            <a:endParaRPr lang="en-US" sz="2000" b="1">
              <a:latin typeface="Microsoft YaHei" panose="020B0503020204020204" charset="-122"/>
              <a:ea typeface="Microsoft YaHei" panose="020B0503020204020204" charset="-122"/>
            </a:endParaRPr>
          </a:p>
          <a:p>
            <a:pPr algn="ctr"/>
            <a:endParaRPr lang="en-US" sz="2000" b="1">
              <a:latin typeface="Microsoft YaHei" panose="020B0503020204020204" charset="-122"/>
              <a:ea typeface="Microsoft YaHei" panose="020B0503020204020204" charset="-122"/>
            </a:endParaRPr>
          </a:p>
          <a:p>
            <a:pPr algn="ctr"/>
            <a:r>
              <a:rPr lang="en-US" sz="2000" b="1">
                <a:latin typeface="Microsoft YaHei" panose="020B0503020204020204" charset="-122"/>
                <a:ea typeface="Microsoft YaHei" panose="020B0503020204020204" charset="-122"/>
              </a:rPr>
              <a:t>PROJECT PRESENTATION</a:t>
            </a:r>
            <a:endParaRPr lang="en-US" sz="2000" b="1">
              <a:latin typeface="Microsoft YaHei" panose="020B0503020204020204" charset="-122"/>
              <a:ea typeface="Microsoft YaHei" panose="020B0503020204020204" charset="-122"/>
            </a:endParaRPr>
          </a:p>
          <a:p>
            <a:pPr algn="ctr"/>
            <a:endParaRPr lang="en-US" sz="2000" b="1">
              <a:latin typeface="Microsoft YaHei" panose="020B0503020204020204" charset="-122"/>
              <a:ea typeface="Microsoft YaHei" panose="020B0503020204020204" charset="-122"/>
            </a:endParaRPr>
          </a:p>
          <a:p>
            <a:pPr algn="ctr"/>
            <a:r>
              <a:rPr lang="en-US" sz="2000" b="1">
                <a:latin typeface="Microsoft YaHei" panose="020B0503020204020204" charset="-122"/>
                <a:ea typeface="Microsoft YaHei" panose="020B0503020204020204" charset="-122"/>
              </a:rPr>
              <a:t>REVIEWER</a:t>
            </a:r>
            <a:endParaRPr lang="en-US" sz="2000" b="1">
              <a:latin typeface="Microsoft YaHei" panose="020B0503020204020204" charset="-122"/>
              <a:ea typeface="Microsoft YaHei" panose="020B0503020204020204" charset="-122"/>
            </a:endParaRPr>
          </a:p>
          <a:p>
            <a:pPr algn="ctr"/>
            <a:r>
              <a:rPr lang="en-US" sz="2000" b="1">
                <a:latin typeface="Microsoft YaHei" panose="020B0503020204020204" charset="-122"/>
                <a:ea typeface="Microsoft YaHei" panose="020B0503020204020204" charset="-122"/>
              </a:rPr>
              <a:t>MS. RATNA SINGH</a:t>
            </a:r>
            <a:endParaRPr lang="en-US" sz="2000" b="1">
              <a:latin typeface="Microsoft YaHei" panose="020B0503020204020204" charset="-122"/>
              <a:ea typeface="Microsoft YaHei" panose="020B0503020204020204" charset="-122"/>
            </a:endParaRPr>
          </a:p>
          <a:p>
            <a:pPr algn="ctr"/>
            <a:endParaRPr lang="en-US" sz="2000" b="1">
              <a:latin typeface="Microsoft YaHei" panose="020B0503020204020204" charset="-122"/>
              <a:ea typeface="Microsoft YaHei"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直接连接符 29"/>
          <p:cNvCxnSpPr/>
          <p:nvPr/>
        </p:nvCxnSpPr>
        <p:spPr>
          <a:xfrm>
            <a:off x="10496550" y="224496"/>
            <a:ext cx="10239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任意多边形: 形状 8"/>
          <p:cNvSpPr/>
          <p:nvPr/>
        </p:nvSpPr>
        <p:spPr>
          <a:xfrm>
            <a:off x="8359140" y="5018405"/>
            <a:ext cx="3648710" cy="1839595"/>
          </a:xfrm>
          <a:custGeom>
            <a:avLst/>
            <a:gdLst>
              <a:gd name="connsiteX0" fmla="*/ 3662224 w 7324448"/>
              <a:gd name="connsiteY0" fmla="*/ 0 h 5762590"/>
              <a:gd name="connsiteX1" fmla="*/ 7324448 w 7324448"/>
              <a:gd name="connsiteY1" fmla="*/ 3662224 h 5762590"/>
              <a:gd name="connsiteX2" fmla="*/ 6698998 w 7324448"/>
              <a:gd name="connsiteY2" fmla="*/ 5709808 h 5762590"/>
              <a:gd name="connsiteX3" fmla="*/ 6659528 w 7324448"/>
              <a:gd name="connsiteY3" fmla="*/ 5762590 h 5762590"/>
              <a:gd name="connsiteX4" fmla="*/ 664920 w 7324448"/>
              <a:gd name="connsiteY4" fmla="*/ 5762590 h 5762590"/>
              <a:gd name="connsiteX5" fmla="*/ 625451 w 7324448"/>
              <a:gd name="connsiteY5" fmla="*/ 5709808 h 5762590"/>
              <a:gd name="connsiteX6" fmla="*/ 0 w 7324448"/>
              <a:gd name="connsiteY6" fmla="*/ 3662224 h 5762590"/>
              <a:gd name="connsiteX7" fmla="*/ 3662224 w 7324448"/>
              <a:gd name="connsiteY7" fmla="*/ 0 h 57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448" h="5762590">
                <a:moveTo>
                  <a:pt x="3662224" y="0"/>
                </a:moveTo>
                <a:cubicBezTo>
                  <a:pt x="5684814" y="0"/>
                  <a:pt x="7324448" y="1639634"/>
                  <a:pt x="7324448" y="3662224"/>
                </a:cubicBezTo>
                <a:cubicBezTo>
                  <a:pt x="7324448" y="4420695"/>
                  <a:pt x="7093874" y="5125314"/>
                  <a:pt x="6698998" y="5709808"/>
                </a:cubicBezTo>
                <a:lnTo>
                  <a:pt x="6659528" y="5762590"/>
                </a:lnTo>
                <a:lnTo>
                  <a:pt x="664920" y="5762590"/>
                </a:lnTo>
                <a:lnTo>
                  <a:pt x="625451" y="5709808"/>
                </a:lnTo>
                <a:cubicBezTo>
                  <a:pt x="230574" y="5125314"/>
                  <a:pt x="0" y="4420695"/>
                  <a:pt x="0" y="3662224"/>
                </a:cubicBezTo>
                <a:cubicBezTo>
                  <a:pt x="0" y="1639634"/>
                  <a:pt x="1639634" y="0"/>
                  <a:pt x="3662224" y="0"/>
                </a:cubicBezTo>
                <a:close/>
              </a:path>
            </a:pathLst>
          </a:custGeom>
          <a:blipFill rotWithShape="1">
            <a:blip r:embed="rId1"/>
            <a:til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Picture 30"/>
          <p:cNvPicPr>
            <a:picLocks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439160" y="1597025"/>
            <a:ext cx="5785485" cy="3108960"/>
          </a:xfrm>
          <a:prstGeom prst="rect">
            <a:avLst/>
          </a:prstGeom>
          <a:noFill/>
          <a:ln>
            <a:noFill/>
          </a:ln>
        </p:spPr>
      </p:pic>
      <p:pic>
        <p:nvPicPr>
          <p:cNvPr id="4" name="Picture 3"/>
          <p:cNvPicPr>
            <a:picLocks noChangeAspect="1"/>
          </p:cNvPicPr>
          <p:nvPr/>
        </p:nvPicPr>
        <p:blipFill>
          <a:blip r:embed="rId3"/>
          <a:stretch>
            <a:fillRect/>
          </a:stretch>
        </p:blipFill>
        <p:spPr>
          <a:xfrm rot="10800000">
            <a:off x="0" y="-12700"/>
            <a:ext cx="3649980" cy="184404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57275" y="1509395"/>
            <a:ext cx="9855200" cy="3322955"/>
          </a:xfrm>
          <a:prstGeom prst="rect">
            <a:avLst/>
          </a:prstGeom>
          <a:noFill/>
        </p:spPr>
        <p:txBody>
          <a:bodyPr wrap="square" rtlCol="0">
            <a:spAutoFit/>
          </a:bodyPr>
          <a:p>
            <a:pPr algn="l"/>
            <a:endParaRPr lang="en-US"/>
          </a:p>
          <a:p>
            <a:pPr algn="l"/>
            <a:r>
              <a:rPr lang="en-US" sz="2400"/>
              <a:t>Tourism is currently recognized as a global industry that is growing at a high rate, like any other industry. This web-based application helps in maintaining the database. It has a friendly environment that connects customers willingly. Thus, it simplifies the process by saving our time and efforts. It will help tour managers to control and handle the tour-related activities effectively and efficiently. A further modification could be possible where the system can be integrated with bigger organizations such as tourist agencies in order to help them.</a:t>
            </a:r>
            <a:endParaRPr lang="en-US" sz="2400"/>
          </a:p>
        </p:txBody>
      </p:sp>
      <p:pic>
        <p:nvPicPr>
          <p:cNvPr id="5" name="Content Placeholder 4"/>
          <p:cNvPicPr>
            <a:picLocks noChangeAspect="1"/>
          </p:cNvPicPr>
          <p:nvPr>
            <p:ph idx="1"/>
          </p:nvPr>
        </p:nvPicPr>
        <p:blipFill>
          <a:blip r:embed="rId1"/>
          <a:stretch>
            <a:fillRect/>
          </a:stretch>
        </p:blipFill>
        <p:spPr>
          <a:xfrm rot="16200000">
            <a:off x="5712460" y="-5711825"/>
            <a:ext cx="768350" cy="1219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2" name="Group 4"/>
          <p:cNvGrpSpPr>
            <a:grpSpLocks noChangeAspect="1"/>
          </p:cNvGrpSpPr>
          <p:nvPr/>
        </p:nvGrpSpPr>
        <p:grpSpPr bwMode="auto">
          <a:xfrm>
            <a:off x="1949450" y="1315085"/>
            <a:ext cx="2522855" cy="2306320"/>
            <a:chOff x="2445" y="885"/>
            <a:chExt cx="2790" cy="2550"/>
          </a:xfrm>
        </p:grpSpPr>
        <p:sp>
          <p:nvSpPr>
            <p:cNvPr id="3" name="AutoShape 3"/>
            <p:cNvSpPr>
              <a:spLocks noChangeAspect="1" noChangeArrowheads="1" noTextEdit="1"/>
            </p:cNvSpPr>
            <p:nvPr/>
          </p:nvSpPr>
          <p:spPr bwMode="auto">
            <a:xfrm>
              <a:off x="2445" y="885"/>
              <a:ext cx="2790" cy="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5"/>
            <p:cNvSpPr/>
            <p:nvPr/>
          </p:nvSpPr>
          <p:spPr bwMode="auto">
            <a:xfrm>
              <a:off x="2913" y="885"/>
              <a:ext cx="2325" cy="2395"/>
            </a:xfrm>
            <a:custGeom>
              <a:avLst/>
              <a:gdLst>
                <a:gd name="T0" fmla="*/ 422 w 870"/>
                <a:gd name="T1" fmla="*/ 0 h 896"/>
                <a:gd name="T2" fmla="*/ 0 w 870"/>
                <a:gd name="T3" fmla="*/ 297 h 896"/>
                <a:gd name="T4" fmla="*/ 148 w 870"/>
                <a:gd name="T5" fmla="*/ 250 h 896"/>
                <a:gd name="T6" fmla="*/ 422 w 870"/>
                <a:gd name="T7" fmla="*/ 110 h 896"/>
                <a:gd name="T8" fmla="*/ 760 w 870"/>
                <a:gd name="T9" fmla="*/ 448 h 896"/>
                <a:gd name="T10" fmla="*/ 483 w 870"/>
                <a:gd name="T11" fmla="*/ 780 h 896"/>
                <a:gd name="T12" fmla="*/ 377 w 870"/>
                <a:gd name="T13" fmla="*/ 894 h 896"/>
                <a:gd name="T14" fmla="*/ 422 w 870"/>
                <a:gd name="T15" fmla="*/ 896 h 896"/>
                <a:gd name="T16" fmla="*/ 870 w 870"/>
                <a:gd name="T17" fmla="*/ 448 h 896"/>
                <a:gd name="T18" fmla="*/ 422 w 870"/>
                <a:gd name="T19"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96">
                  <a:moveTo>
                    <a:pt x="422" y="0"/>
                  </a:moveTo>
                  <a:cubicBezTo>
                    <a:pt x="227" y="0"/>
                    <a:pt x="62" y="124"/>
                    <a:pt x="0" y="297"/>
                  </a:cubicBezTo>
                  <a:cubicBezTo>
                    <a:pt x="44" y="271"/>
                    <a:pt x="94" y="255"/>
                    <a:pt x="148" y="250"/>
                  </a:cubicBezTo>
                  <a:cubicBezTo>
                    <a:pt x="209" y="165"/>
                    <a:pt x="309" y="110"/>
                    <a:pt x="422" y="110"/>
                  </a:cubicBezTo>
                  <a:cubicBezTo>
                    <a:pt x="608" y="110"/>
                    <a:pt x="760" y="261"/>
                    <a:pt x="760" y="448"/>
                  </a:cubicBezTo>
                  <a:cubicBezTo>
                    <a:pt x="760" y="614"/>
                    <a:pt x="640" y="751"/>
                    <a:pt x="483" y="780"/>
                  </a:cubicBezTo>
                  <a:cubicBezTo>
                    <a:pt x="457" y="826"/>
                    <a:pt x="420" y="864"/>
                    <a:pt x="377" y="894"/>
                  </a:cubicBezTo>
                  <a:cubicBezTo>
                    <a:pt x="392" y="895"/>
                    <a:pt x="407" y="896"/>
                    <a:pt x="422" y="896"/>
                  </a:cubicBezTo>
                  <a:cubicBezTo>
                    <a:pt x="669" y="896"/>
                    <a:pt x="870" y="696"/>
                    <a:pt x="870" y="448"/>
                  </a:cubicBezTo>
                  <a:cubicBezTo>
                    <a:pt x="870" y="201"/>
                    <a:pt x="669" y="0"/>
                    <a:pt x="422" y="0"/>
                  </a:cubicBezTo>
                  <a:close/>
                </a:path>
              </a:pathLst>
            </a:custGeom>
            <a:solidFill>
              <a:srgbClr val="4E5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6"/>
            <p:cNvSpPr/>
            <p:nvPr/>
          </p:nvSpPr>
          <p:spPr bwMode="auto">
            <a:xfrm>
              <a:off x="2445" y="1679"/>
              <a:ext cx="1475" cy="1759"/>
            </a:xfrm>
            <a:custGeom>
              <a:avLst/>
              <a:gdLst>
                <a:gd name="T0" fmla="*/ 149 w 552"/>
                <a:gd name="T1" fmla="*/ 151 h 658"/>
                <a:gd name="T2" fmla="*/ 175 w 552"/>
                <a:gd name="T3" fmla="*/ 0 h 658"/>
                <a:gd name="T4" fmla="*/ 0 w 552"/>
                <a:gd name="T5" fmla="*/ 305 h 658"/>
                <a:gd name="T6" fmla="*/ 353 w 552"/>
                <a:gd name="T7" fmla="*/ 658 h 658"/>
                <a:gd name="T8" fmla="*/ 552 w 552"/>
                <a:gd name="T9" fmla="*/ 597 h 658"/>
                <a:gd name="T10" fmla="*/ 149 w 552"/>
                <a:gd name="T11" fmla="*/ 151 h 658"/>
              </a:gdLst>
              <a:ahLst/>
              <a:cxnLst>
                <a:cxn ang="0">
                  <a:pos x="T0" y="T1"/>
                </a:cxn>
                <a:cxn ang="0">
                  <a:pos x="T2" y="T3"/>
                </a:cxn>
                <a:cxn ang="0">
                  <a:pos x="T4" y="T5"/>
                </a:cxn>
                <a:cxn ang="0">
                  <a:pos x="T6" y="T7"/>
                </a:cxn>
                <a:cxn ang="0">
                  <a:pos x="T8" y="T9"/>
                </a:cxn>
                <a:cxn ang="0">
                  <a:pos x="T10" y="T11"/>
                </a:cxn>
              </a:cxnLst>
              <a:rect l="0" t="0" r="r" b="b"/>
              <a:pathLst>
                <a:path w="552" h="658">
                  <a:moveTo>
                    <a:pt x="149" y="151"/>
                  </a:moveTo>
                  <a:cubicBezTo>
                    <a:pt x="149" y="98"/>
                    <a:pt x="158" y="47"/>
                    <a:pt x="175" y="0"/>
                  </a:cubicBezTo>
                  <a:cubicBezTo>
                    <a:pt x="70" y="61"/>
                    <a:pt x="0" y="175"/>
                    <a:pt x="0" y="305"/>
                  </a:cubicBezTo>
                  <a:cubicBezTo>
                    <a:pt x="0" y="500"/>
                    <a:pt x="158" y="658"/>
                    <a:pt x="353" y="658"/>
                  </a:cubicBezTo>
                  <a:cubicBezTo>
                    <a:pt x="427" y="658"/>
                    <a:pt x="495" y="636"/>
                    <a:pt x="552" y="597"/>
                  </a:cubicBezTo>
                  <a:cubicBezTo>
                    <a:pt x="326" y="575"/>
                    <a:pt x="149" y="384"/>
                    <a:pt x="149" y="151"/>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7"/>
            <p:cNvSpPr/>
            <p:nvPr/>
          </p:nvSpPr>
          <p:spPr bwMode="auto">
            <a:xfrm>
              <a:off x="2843" y="1553"/>
              <a:ext cx="1360" cy="1722"/>
            </a:xfrm>
            <a:custGeom>
              <a:avLst/>
              <a:gdLst>
                <a:gd name="T0" fmla="*/ 509 w 509"/>
                <a:gd name="T1" fmla="*/ 530 h 644"/>
                <a:gd name="T2" fmla="*/ 448 w 509"/>
                <a:gd name="T3" fmla="*/ 536 h 644"/>
                <a:gd name="T4" fmla="*/ 110 w 509"/>
                <a:gd name="T5" fmla="*/ 198 h 644"/>
                <a:gd name="T6" fmla="*/ 174 w 509"/>
                <a:gd name="T7" fmla="*/ 0 h 644"/>
                <a:gd name="T8" fmla="*/ 26 w 509"/>
                <a:gd name="T9" fmla="*/ 47 h 644"/>
                <a:gd name="T10" fmla="*/ 0 w 509"/>
                <a:gd name="T11" fmla="*/ 198 h 644"/>
                <a:gd name="T12" fmla="*/ 403 w 509"/>
                <a:gd name="T13" fmla="*/ 644 h 644"/>
                <a:gd name="T14" fmla="*/ 509 w 509"/>
                <a:gd name="T15" fmla="*/ 530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644">
                  <a:moveTo>
                    <a:pt x="509" y="530"/>
                  </a:moveTo>
                  <a:cubicBezTo>
                    <a:pt x="489" y="534"/>
                    <a:pt x="469" y="536"/>
                    <a:pt x="448" y="536"/>
                  </a:cubicBezTo>
                  <a:cubicBezTo>
                    <a:pt x="261" y="536"/>
                    <a:pt x="110" y="385"/>
                    <a:pt x="110" y="198"/>
                  </a:cubicBezTo>
                  <a:cubicBezTo>
                    <a:pt x="110" y="124"/>
                    <a:pt x="133" y="56"/>
                    <a:pt x="174" y="0"/>
                  </a:cubicBezTo>
                  <a:cubicBezTo>
                    <a:pt x="120" y="5"/>
                    <a:pt x="70" y="21"/>
                    <a:pt x="26" y="47"/>
                  </a:cubicBezTo>
                  <a:cubicBezTo>
                    <a:pt x="9" y="94"/>
                    <a:pt x="0" y="145"/>
                    <a:pt x="0" y="198"/>
                  </a:cubicBezTo>
                  <a:cubicBezTo>
                    <a:pt x="0" y="431"/>
                    <a:pt x="177" y="622"/>
                    <a:pt x="403" y="644"/>
                  </a:cubicBezTo>
                  <a:cubicBezTo>
                    <a:pt x="446" y="614"/>
                    <a:pt x="483" y="576"/>
                    <a:pt x="509" y="53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8"/>
            <p:cNvSpPr/>
            <p:nvPr/>
          </p:nvSpPr>
          <p:spPr bwMode="auto">
            <a:xfrm>
              <a:off x="3137" y="1551"/>
              <a:ext cx="1195" cy="1435"/>
            </a:xfrm>
            <a:custGeom>
              <a:avLst/>
              <a:gdLst>
                <a:gd name="T0" fmla="*/ 338 w 447"/>
                <a:gd name="T1" fmla="*/ 537 h 537"/>
                <a:gd name="T2" fmla="*/ 399 w 447"/>
                <a:gd name="T3" fmla="*/ 531 h 537"/>
                <a:gd name="T4" fmla="*/ 447 w 447"/>
                <a:gd name="T5" fmla="*/ 353 h 537"/>
                <a:gd name="T6" fmla="*/ 94 w 447"/>
                <a:gd name="T7" fmla="*/ 0 h 537"/>
                <a:gd name="T8" fmla="*/ 64 w 447"/>
                <a:gd name="T9" fmla="*/ 1 h 537"/>
                <a:gd name="T10" fmla="*/ 0 w 447"/>
                <a:gd name="T11" fmla="*/ 199 h 537"/>
                <a:gd name="T12" fmla="*/ 338 w 447"/>
                <a:gd name="T13" fmla="*/ 537 h 537"/>
              </a:gdLst>
              <a:ahLst/>
              <a:cxnLst>
                <a:cxn ang="0">
                  <a:pos x="T0" y="T1"/>
                </a:cxn>
                <a:cxn ang="0">
                  <a:pos x="T2" y="T3"/>
                </a:cxn>
                <a:cxn ang="0">
                  <a:pos x="T4" y="T5"/>
                </a:cxn>
                <a:cxn ang="0">
                  <a:pos x="T6" y="T7"/>
                </a:cxn>
                <a:cxn ang="0">
                  <a:pos x="T8" y="T9"/>
                </a:cxn>
                <a:cxn ang="0">
                  <a:pos x="T10" y="T11"/>
                </a:cxn>
                <a:cxn ang="0">
                  <a:pos x="T12" y="T13"/>
                </a:cxn>
              </a:cxnLst>
              <a:rect l="0" t="0" r="r" b="b"/>
              <a:pathLst>
                <a:path w="447" h="537">
                  <a:moveTo>
                    <a:pt x="338" y="537"/>
                  </a:moveTo>
                  <a:cubicBezTo>
                    <a:pt x="359" y="537"/>
                    <a:pt x="379" y="535"/>
                    <a:pt x="399" y="531"/>
                  </a:cubicBezTo>
                  <a:cubicBezTo>
                    <a:pt x="430" y="479"/>
                    <a:pt x="447" y="418"/>
                    <a:pt x="447" y="353"/>
                  </a:cubicBezTo>
                  <a:cubicBezTo>
                    <a:pt x="447" y="158"/>
                    <a:pt x="289" y="0"/>
                    <a:pt x="94" y="0"/>
                  </a:cubicBezTo>
                  <a:cubicBezTo>
                    <a:pt x="84" y="0"/>
                    <a:pt x="74" y="0"/>
                    <a:pt x="64" y="1"/>
                  </a:cubicBezTo>
                  <a:cubicBezTo>
                    <a:pt x="23" y="57"/>
                    <a:pt x="0" y="125"/>
                    <a:pt x="0" y="199"/>
                  </a:cubicBezTo>
                  <a:cubicBezTo>
                    <a:pt x="0" y="386"/>
                    <a:pt x="151" y="537"/>
                    <a:pt x="338" y="537"/>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 name="文本框 14"/>
          <p:cNvSpPr txBox="1"/>
          <p:nvPr/>
        </p:nvSpPr>
        <p:spPr>
          <a:xfrm>
            <a:off x="1592580" y="4082415"/>
            <a:ext cx="2663825" cy="1322070"/>
          </a:xfrm>
          <a:prstGeom prst="rect">
            <a:avLst/>
          </a:prstGeom>
          <a:noFill/>
        </p:spPr>
        <p:txBody>
          <a:bodyPr wrap="square" rtlCol="0">
            <a:spAutoFit/>
          </a:bodyPr>
          <a:p>
            <a:pPr algn="ctr"/>
            <a:r>
              <a:rPr lang="en-US" sz="4000" b="1" spc="300" dirty="0"/>
              <a:t>THANK YOU</a:t>
            </a:r>
            <a:endParaRPr lang="en-US" sz="4000" b="1" spc="3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2" name="Group 4"/>
          <p:cNvGrpSpPr>
            <a:grpSpLocks noChangeAspect="1"/>
          </p:cNvGrpSpPr>
          <p:nvPr/>
        </p:nvGrpSpPr>
        <p:grpSpPr bwMode="auto">
          <a:xfrm>
            <a:off x="1949450" y="31115"/>
            <a:ext cx="2522855" cy="2306320"/>
            <a:chOff x="2445" y="885"/>
            <a:chExt cx="2790" cy="2550"/>
          </a:xfrm>
        </p:grpSpPr>
        <p:sp>
          <p:nvSpPr>
            <p:cNvPr id="3" name="AutoShape 3"/>
            <p:cNvSpPr>
              <a:spLocks noChangeAspect="1" noChangeArrowheads="1" noTextEdit="1"/>
            </p:cNvSpPr>
            <p:nvPr/>
          </p:nvSpPr>
          <p:spPr bwMode="auto">
            <a:xfrm>
              <a:off x="2445" y="885"/>
              <a:ext cx="2790" cy="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5"/>
            <p:cNvSpPr/>
            <p:nvPr/>
          </p:nvSpPr>
          <p:spPr bwMode="auto">
            <a:xfrm>
              <a:off x="2913" y="885"/>
              <a:ext cx="2325" cy="2395"/>
            </a:xfrm>
            <a:custGeom>
              <a:avLst/>
              <a:gdLst>
                <a:gd name="T0" fmla="*/ 422 w 870"/>
                <a:gd name="T1" fmla="*/ 0 h 896"/>
                <a:gd name="T2" fmla="*/ 0 w 870"/>
                <a:gd name="T3" fmla="*/ 297 h 896"/>
                <a:gd name="T4" fmla="*/ 148 w 870"/>
                <a:gd name="T5" fmla="*/ 250 h 896"/>
                <a:gd name="T6" fmla="*/ 422 w 870"/>
                <a:gd name="T7" fmla="*/ 110 h 896"/>
                <a:gd name="T8" fmla="*/ 760 w 870"/>
                <a:gd name="T9" fmla="*/ 448 h 896"/>
                <a:gd name="T10" fmla="*/ 483 w 870"/>
                <a:gd name="T11" fmla="*/ 780 h 896"/>
                <a:gd name="T12" fmla="*/ 377 w 870"/>
                <a:gd name="T13" fmla="*/ 894 h 896"/>
                <a:gd name="T14" fmla="*/ 422 w 870"/>
                <a:gd name="T15" fmla="*/ 896 h 896"/>
                <a:gd name="T16" fmla="*/ 870 w 870"/>
                <a:gd name="T17" fmla="*/ 448 h 896"/>
                <a:gd name="T18" fmla="*/ 422 w 870"/>
                <a:gd name="T19"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96">
                  <a:moveTo>
                    <a:pt x="422" y="0"/>
                  </a:moveTo>
                  <a:cubicBezTo>
                    <a:pt x="227" y="0"/>
                    <a:pt x="62" y="124"/>
                    <a:pt x="0" y="297"/>
                  </a:cubicBezTo>
                  <a:cubicBezTo>
                    <a:pt x="44" y="271"/>
                    <a:pt x="94" y="255"/>
                    <a:pt x="148" y="250"/>
                  </a:cubicBezTo>
                  <a:cubicBezTo>
                    <a:pt x="209" y="165"/>
                    <a:pt x="309" y="110"/>
                    <a:pt x="422" y="110"/>
                  </a:cubicBezTo>
                  <a:cubicBezTo>
                    <a:pt x="608" y="110"/>
                    <a:pt x="760" y="261"/>
                    <a:pt x="760" y="448"/>
                  </a:cubicBezTo>
                  <a:cubicBezTo>
                    <a:pt x="760" y="614"/>
                    <a:pt x="640" y="751"/>
                    <a:pt x="483" y="780"/>
                  </a:cubicBezTo>
                  <a:cubicBezTo>
                    <a:pt x="457" y="826"/>
                    <a:pt x="420" y="864"/>
                    <a:pt x="377" y="894"/>
                  </a:cubicBezTo>
                  <a:cubicBezTo>
                    <a:pt x="392" y="895"/>
                    <a:pt x="407" y="896"/>
                    <a:pt x="422" y="896"/>
                  </a:cubicBezTo>
                  <a:cubicBezTo>
                    <a:pt x="669" y="896"/>
                    <a:pt x="870" y="696"/>
                    <a:pt x="870" y="448"/>
                  </a:cubicBezTo>
                  <a:cubicBezTo>
                    <a:pt x="870" y="201"/>
                    <a:pt x="669" y="0"/>
                    <a:pt x="422" y="0"/>
                  </a:cubicBezTo>
                  <a:close/>
                </a:path>
              </a:pathLst>
            </a:custGeom>
            <a:solidFill>
              <a:srgbClr val="4E5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6"/>
            <p:cNvSpPr/>
            <p:nvPr/>
          </p:nvSpPr>
          <p:spPr bwMode="auto">
            <a:xfrm>
              <a:off x="2445" y="1679"/>
              <a:ext cx="1475" cy="1759"/>
            </a:xfrm>
            <a:custGeom>
              <a:avLst/>
              <a:gdLst>
                <a:gd name="T0" fmla="*/ 149 w 552"/>
                <a:gd name="T1" fmla="*/ 151 h 658"/>
                <a:gd name="T2" fmla="*/ 175 w 552"/>
                <a:gd name="T3" fmla="*/ 0 h 658"/>
                <a:gd name="T4" fmla="*/ 0 w 552"/>
                <a:gd name="T5" fmla="*/ 305 h 658"/>
                <a:gd name="T6" fmla="*/ 353 w 552"/>
                <a:gd name="T7" fmla="*/ 658 h 658"/>
                <a:gd name="T8" fmla="*/ 552 w 552"/>
                <a:gd name="T9" fmla="*/ 597 h 658"/>
                <a:gd name="T10" fmla="*/ 149 w 552"/>
                <a:gd name="T11" fmla="*/ 151 h 658"/>
              </a:gdLst>
              <a:ahLst/>
              <a:cxnLst>
                <a:cxn ang="0">
                  <a:pos x="T0" y="T1"/>
                </a:cxn>
                <a:cxn ang="0">
                  <a:pos x="T2" y="T3"/>
                </a:cxn>
                <a:cxn ang="0">
                  <a:pos x="T4" y="T5"/>
                </a:cxn>
                <a:cxn ang="0">
                  <a:pos x="T6" y="T7"/>
                </a:cxn>
                <a:cxn ang="0">
                  <a:pos x="T8" y="T9"/>
                </a:cxn>
                <a:cxn ang="0">
                  <a:pos x="T10" y="T11"/>
                </a:cxn>
              </a:cxnLst>
              <a:rect l="0" t="0" r="r" b="b"/>
              <a:pathLst>
                <a:path w="552" h="658">
                  <a:moveTo>
                    <a:pt x="149" y="151"/>
                  </a:moveTo>
                  <a:cubicBezTo>
                    <a:pt x="149" y="98"/>
                    <a:pt x="158" y="47"/>
                    <a:pt x="175" y="0"/>
                  </a:cubicBezTo>
                  <a:cubicBezTo>
                    <a:pt x="70" y="61"/>
                    <a:pt x="0" y="175"/>
                    <a:pt x="0" y="305"/>
                  </a:cubicBezTo>
                  <a:cubicBezTo>
                    <a:pt x="0" y="500"/>
                    <a:pt x="158" y="658"/>
                    <a:pt x="353" y="658"/>
                  </a:cubicBezTo>
                  <a:cubicBezTo>
                    <a:pt x="427" y="658"/>
                    <a:pt x="495" y="636"/>
                    <a:pt x="552" y="597"/>
                  </a:cubicBezTo>
                  <a:cubicBezTo>
                    <a:pt x="326" y="575"/>
                    <a:pt x="149" y="384"/>
                    <a:pt x="149" y="151"/>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7"/>
            <p:cNvSpPr/>
            <p:nvPr/>
          </p:nvSpPr>
          <p:spPr bwMode="auto">
            <a:xfrm>
              <a:off x="2843" y="1553"/>
              <a:ext cx="1360" cy="1722"/>
            </a:xfrm>
            <a:custGeom>
              <a:avLst/>
              <a:gdLst>
                <a:gd name="T0" fmla="*/ 509 w 509"/>
                <a:gd name="T1" fmla="*/ 530 h 644"/>
                <a:gd name="T2" fmla="*/ 448 w 509"/>
                <a:gd name="T3" fmla="*/ 536 h 644"/>
                <a:gd name="T4" fmla="*/ 110 w 509"/>
                <a:gd name="T5" fmla="*/ 198 h 644"/>
                <a:gd name="T6" fmla="*/ 174 w 509"/>
                <a:gd name="T7" fmla="*/ 0 h 644"/>
                <a:gd name="T8" fmla="*/ 26 w 509"/>
                <a:gd name="T9" fmla="*/ 47 h 644"/>
                <a:gd name="T10" fmla="*/ 0 w 509"/>
                <a:gd name="T11" fmla="*/ 198 h 644"/>
                <a:gd name="T12" fmla="*/ 403 w 509"/>
                <a:gd name="T13" fmla="*/ 644 h 644"/>
                <a:gd name="T14" fmla="*/ 509 w 509"/>
                <a:gd name="T15" fmla="*/ 530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644">
                  <a:moveTo>
                    <a:pt x="509" y="530"/>
                  </a:moveTo>
                  <a:cubicBezTo>
                    <a:pt x="489" y="534"/>
                    <a:pt x="469" y="536"/>
                    <a:pt x="448" y="536"/>
                  </a:cubicBezTo>
                  <a:cubicBezTo>
                    <a:pt x="261" y="536"/>
                    <a:pt x="110" y="385"/>
                    <a:pt x="110" y="198"/>
                  </a:cubicBezTo>
                  <a:cubicBezTo>
                    <a:pt x="110" y="124"/>
                    <a:pt x="133" y="56"/>
                    <a:pt x="174" y="0"/>
                  </a:cubicBezTo>
                  <a:cubicBezTo>
                    <a:pt x="120" y="5"/>
                    <a:pt x="70" y="21"/>
                    <a:pt x="26" y="47"/>
                  </a:cubicBezTo>
                  <a:cubicBezTo>
                    <a:pt x="9" y="94"/>
                    <a:pt x="0" y="145"/>
                    <a:pt x="0" y="198"/>
                  </a:cubicBezTo>
                  <a:cubicBezTo>
                    <a:pt x="0" y="431"/>
                    <a:pt x="177" y="622"/>
                    <a:pt x="403" y="644"/>
                  </a:cubicBezTo>
                  <a:cubicBezTo>
                    <a:pt x="446" y="614"/>
                    <a:pt x="483" y="576"/>
                    <a:pt x="509" y="53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8"/>
            <p:cNvSpPr/>
            <p:nvPr/>
          </p:nvSpPr>
          <p:spPr bwMode="auto">
            <a:xfrm>
              <a:off x="3137" y="1551"/>
              <a:ext cx="1195" cy="1435"/>
            </a:xfrm>
            <a:custGeom>
              <a:avLst/>
              <a:gdLst>
                <a:gd name="T0" fmla="*/ 338 w 447"/>
                <a:gd name="T1" fmla="*/ 537 h 537"/>
                <a:gd name="T2" fmla="*/ 399 w 447"/>
                <a:gd name="T3" fmla="*/ 531 h 537"/>
                <a:gd name="T4" fmla="*/ 447 w 447"/>
                <a:gd name="T5" fmla="*/ 353 h 537"/>
                <a:gd name="T6" fmla="*/ 94 w 447"/>
                <a:gd name="T7" fmla="*/ 0 h 537"/>
                <a:gd name="T8" fmla="*/ 64 w 447"/>
                <a:gd name="T9" fmla="*/ 1 h 537"/>
                <a:gd name="T10" fmla="*/ 0 w 447"/>
                <a:gd name="T11" fmla="*/ 199 h 537"/>
                <a:gd name="T12" fmla="*/ 338 w 447"/>
                <a:gd name="T13" fmla="*/ 537 h 537"/>
              </a:gdLst>
              <a:ahLst/>
              <a:cxnLst>
                <a:cxn ang="0">
                  <a:pos x="T0" y="T1"/>
                </a:cxn>
                <a:cxn ang="0">
                  <a:pos x="T2" y="T3"/>
                </a:cxn>
                <a:cxn ang="0">
                  <a:pos x="T4" y="T5"/>
                </a:cxn>
                <a:cxn ang="0">
                  <a:pos x="T6" y="T7"/>
                </a:cxn>
                <a:cxn ang="0">
                  <a:pos x="T8" y="T9"/>
                </a:cxn>
                <a:cxn ang="0">
                  <a:pos x="T10" y="T11"/>
                </a:cxn>
                <a:cxn ang="0">
                  <a:pos x="T12" y="T13"/>
                </a:cxn>
              </a:cxnLst>
              <a:rect l="0" t="0" r="r" b="b"/>
              <a:pathLst>
                <a:path w="447" h="537">
                  <a:moveTo>
                    <a:pt x="338" y="537"/>
                  </a:moveTo>
                  <a:cubicBezTo>
                    <a:pt x="359" y="537"/>
                    <a:pt x="379" y="535"/>
                    <a:pt x="399" y="531"/>
                  </a:cubicBezTo>
                  <a:cubicBezTo>
                    <a:pt x="430" y="479"/>
                    <a:pt x="447" y="418"/>
                    <a:pt x="447" y="353"/>
                  </a:cubicBezTo>
                  <a:cubicBezTo>
                    <a:pt x="447" y="158"/>
                    <a:pt x="289" y="0"/>
                    <a:pt x="94" y="0"/>
                  </a:cubicBezTo>
                  <a:cubicBezTo>
                    <a:pt x="84" y="0"/>
                    <a:pt x="74" y="0"/>
                    <a:pt x="64" y="1"/>
                  </a:cubicBezTo>
                  <a:cubicBezTo>
                    <a:pt x="23" y="57"/>
                    <a:pt x="0" y="125"/>
                    <a:pt x="0" y="199"/>
                  </a:cubicBezTo>
                  <a:cubicBezTo>
                    <a:pt x="0" y="386"/>
                    <a:pt x="151" y="537"/>
                    <a:pt x="338" y="537"/>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 name="文本框 11"/>
          <p:cNvSpPr txBox="1"/>
          <p:nvPr/>
        </p:nvSpPr>
        <p:spPr>
          <a:xfrm>
            <a:off x="1967230" y="3795395"/>
            <a:ext cx="7004050" cy="706755"/>
          </a:xfrm>
          <a:prstGeom prst="rect">
            <a:avLst/>
          </a:prstGeom>
          <a:noFill/>
        </p:spPr>
        <p:txBody>
          <a:bodyPr wrap="square" rtlCol="0">
            <a:spAutoFit/>
          </a:bodyPr>
          <a:p>
            <a:pPr algn="l"/>
            <a:endParaRPr lang="zh-CN" altLang="en-US" sz="4000" spc="300" dirty="0">
              <a:latin typeface="+mn-ea"/>
            </a:endParaRPr>
          </a:p>
        </p:txBody>
      </p:sp>
      <p:sp>
        <p:nvSpPr>
          <p:cNvPr id="14" name="椭圆 13"/>
          <p:cNvSpPr/>
          <p:nvPr/>
        </p:nvSpPr>
        <p:spPr>
          <a:xfrm rot="10800000">
            <a:off x="2089150" y="3434080"/>
            <a:ext cx="283210" cy="38671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dirty="0">
                <a:cs typeface="+mn-ea"/>
                <a:sym typeface="+mn-lt"/>
              </a:rPr>
              <a:t>&lt;</a:t>
            </a:r>
            <a:endParaRPr lang="en-US" altLang="zh-CN" sz="1200" dirty="0">
              <a:cs typeface="+mn-ea"/>
              <a:sym typeface="+mn-lt"/>
            </a:endParaRPr>
          </a:p>
        </p:txBody>
      </p:sp>
      <p:sp>
        <p:nvSpPr>
          <p:cNvPr id="15" name="文本框 14"/>
          <p:cNvSpPr txBox="1"/>
          <p:nvPr/>
        </p:nvSpPr>
        <p:spPr>
          <a:xfrm>
            <a:off x="2574925" y="3434080"/>
            <a:ext cx="3092450" cy="1198880"/>
          </a:xfrm>
          <a:prstGeom prst="rect">
            <a:avLst/>
          </a:prstGeom>
          <a:noFill/>
        </p:spPr>
        <p:txBody>
          <a:bodyPr wrap="square" rtlCol="0">
            <a:spAutoFit/>
          </a:bodyPr>
          <a:p>
            <a:r>
              <a:rPr lang="en-US" altLang="zh-CN" sz="2400" b="1" spc="300" dirty="0"/>
              <a:t>RAJNISH PAL</a:t>
            </a:r>
            <a:endParaRPr lang="en-US" altLang="zh-CN" sz="2400" b="1" spc="300" dirty="0"/>
          </a:p>
          <a:p>
            <a:endParaRPr lang="en-US" altLang="zh-CN" sz="2400" b="1" spc="300" dirty="0"/>
          </a:p>
          <a:p>
            <a:r>
              <a:rPr lang="en-US" altLang="zh-CN" sz="2400" b="1" spc="300" dirty="0"/>
              <a:t>RAHUL MISHRA</a:t>
            </a:r>
            <a:endParaRPr lang="en-US" altLang="zh-CN" sz="2400" b="1" spc="300" dirty="0"/>
          </a:p>
        </p:txBody>
      </p:sp>
      <p:sp>
        <p:nvSpPr>
          <p:cNvPr id="4" name="椭圆 13"/>
          <p:cNvSpPr/>
          <p:nvPr/>
        </p:nvSpPr>
        <p:spPr>
          <a:xfrm rot="10800000">
            <a:off x="2089150" y="4209415"/>
            <a:ext cx="283210" cy="38671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dirty="0">
                <a:cs typeface="+mn-ea"/>
                <a:sym typeface="+mn-lt"/>
              </a:rPr>
              <a:t>&lt;</a:t>
            </a:r>
            <a:endParaRPr lang="en-US" altLang="zh-CN" sz="1200" dirty="0">
              <a:cs typeface="+mn-ea"/>
              <a:sym typeface="+mn-lt"/>
            </a:endParaRPr>
          </a:p>
        </p:txBody>
      </p:sp>
      <p:sp>
        <p:nvSpPr>
          <p:cNvPr id="6" name="Text Box 5"/>
          <p:cNvSpPr txBox="1"/>
          <p:nvPr/>
        </p:nvSpPr>
        <p:spPr>
          <a:xfrm>
            <a:off x="2240280" y="2656840"/>
            <a:ext cx="2937510" cy="460375"/>
          </a:xfrm>
          <a:prstGeom prst="rect">
            <a:avLst/>
          </a:prstGeom>
          <a:noFill/>
        </p:spPr>
        <p:txBody>
          <a:bodyPr wrap="none" rtlCol="0">
            <a:spAutoFit/>
          </a:bodyPr>
          <a:p>
            <a:r>
              <a:rPr lang="en-US" sz="2400" b="1"/>
              <a:t>GROUP MEMBERS</a:t>
            </a:r>
            <a:endParaRPr lang="en-US" sz="2400" b="1"/>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形状 12"/>
          <p:cNvSpPr/>
          <p:nvPr/>
        </p:nvSpPr>
        <p:spPr>
          <a:xfrm rot="10800000">
            <a:off x="0" y="-27689"/>
            <a:ext cx="7608801" cy="6268152"/>
          </a:xfrm>
          <a:custGeom>
            <a:avLst/>
            <a:gdLst>
              <a:gd name="connsiteX0" fmla="*/ 6484288 w 7608801"/>
              <a:gd name="connsiteY0" fmla="*/ 0 h 6268152"/>
              <a:gd name="connsiteX1" fmla="*/ 7472635 w 7608801"/>
              <a:gd name="connsiteY1" fmla="*/ 74778 h 6268152"/>
              <a:gd name="connsiteX2" fmla="*/ 7608801 w 7608801"/>
              <a:gd name="connsiteY2" fmla="*/ 99095 h 6268152"/>
              <a:gd name="connsiteX3" fmla="*/ 7608801 w 7608801"/>
              <a:gd name="connsiteY3" fmla="*/ 6268152 h 6268152"/>
              <a:gd name="connsiteX4" fmla="*/ 0 w 7608801"/>
              <a:gd name="connsiteY4" fmla="*/ 6268152 h 6268152"/>
              <a:gd name="connsiteX5" fmla="*/ 2838 w 7608801"/>
              <a:gd name="connsiteY5" fmla="*/ 6155926 h 6268152"/>
              <a:gd name="connsiteX6" fmla="*/ 6484288 w 7608801"/>
              <a:gd name="connsiteY6" fmla="*/ 0 h 62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8801" h="6268152">
                <a:moveTo>
                  <a:pt x="6484288" y="0"/>
                </a:moveTo>
                <a:cubicBezTo>
                  <a:pt x="6820313" y="0"/>
                  <a:pt x="7150374" y="25538"/>
                  <a:pt x="7472635" y="74778"/>
                </a:cubicBezTo>
                <a:lnTo>
                  <a:pt x="7608801" y="99095"/>
                </a:lnTo>
                <a:lnTo>
                  <a:pt x="7608801" y="6268152"/>
                </a:lnTo>
                <a:lnTo>
                  <a:pt x="0" y="6268152"/>
                </a:lnTo>
                <a:lnTo>
                  <a:pt x="2838" y="6155926"/>
                </a:lnTo>
                <a:cubicBezTo>
                  <a:pt x="176658" y="2726861"/>
                  <a:pt x="3012027" y="0"/>
                  <a:pt x="6484288" y="0"/>
                </a:cubicBezTo>
                <a:close/>
              </a:path>
            </a:pathLst>
          </a:custGeom>
          <a:blipFill dpi="0" rotWithShape="1">
            <a:blip r:embed="rId1"/>
            <a:srcRect/>
            <a:tile tx="0" ty="1270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形状 8"/>
          <p:cNvSpPr/>
          <p:nvPr/>
        </p:nvSpPr>
        <p:spPr>
          <a:xfrm>
            <a:off x="4583199" y="589848"/>
            <a:ext cx="7608801" cy="6268152"/>
          </a:xfrm>
          <a:custGeom>
            <a:avLst/>
            <a:gdLst>
              <a:gd name="connsiteX0" fmla="*/ 6484288 w 7608801"/>
              <a:gd name="connsiteY0" fmla="*/ 0 h 6268152"/>
              <a:gd name="connsiteX1" fmla="*/ 7472635 w 7608801"/>
              <a:gd name="connsiteY1" fmla="*/ 74778 h 6268152"/>
              <a:gd name="connsiteX2" fmla="*/ 7608801 w 7608801"/>
              <a:gd name="connsiteY2" fmla="*/ 99095 h 6268152"/>
              <a:gd name="connsiteX3" fmla="*/ 7608801 w 7608801"/>
              <a:gd name="connsiteY3" fmla="*/ 6268152 h 6268152"/>
              <a:gd name="connsiteX4" fmla="*/ 0 w 7608801"/>
              <a:gd name="connsiteY4" fmla="*/ 6268152 h 6268152"/>
              <a:gd name="connsiteX5" fmla="*/ 2838 w 7608801"/>
              <a:gd name="connsiteY5" fmla="*/ 6155926 h 6268152"/>
              <a:gd name="connsiteX6" fmla="*/ 6484288 w 7608801"/>
              <a:gd name="connsiteY6" fmla="*/ 0 h 62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8801" h="6268152">
                <a:moveTo>
                  <a:pt x="6484288" y="0"/>
                </a:moveTo>
                <a:cubicBezTo>
                  <a:pt x="6820313" y="0"/>
                  <a:pt x="7150374" y="25538"/>
                  <a:pt x="7472635" y="74778"/>
                </a:cubicBezTo>
                <a:lnTo>
                  <a:pt x="7608801" y="99095"/>
                </a:lnTo>
                <a:lnTo>
                  <a:pt x="7608801" y="6268152"/>
                </a:lnTo>
                <a:lnTo>
                  <a:pt x="0" y="6268152"/>
                </a:lnTo>
                <a:lnTo>
                  <a:pt x="2838" y="6155926"/>
                </a:lnTo>
                <a:cubicBezTo>
                  <a:pt x="176658" y="2726861"/>
                  <a:pt x="3012027" y="0"/>
                  <a:pt x="6484288"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Text Box 3"/>
          <p:cNvSpPr txBox="1"/>
          <p:nvPr/>
        </p:nvSpPr>
        <p:spPr>
          <a:xfrm>
            <a:off x="3381375" y="3022600"/>
            <a:ext cx="309880" cy="583565"/>
          </a:xfrm>
          <a:prstGeom prst="rect">
            <a:avLst/>
          </a:prstGeom>
          <a:noFill/>
        </p:spPr>
        <p:txBody>
          <a:bodyPr wrap="none" rtlCol="0">
            <a:spAutoFit/>
          </a:bodyPr>
          <a:p>
            <a:endParaRPr lang="en-US" sz="3200" b="1">
              <a:solidFill>
                <a:srgbClr val="FFFFFF"/>
              </a:solidFill>
            </a:endParaRPr>
          </a:p>
        </p:txBody>
      </p:sp>
      <p:sp>
        <p:nvSpPr>
          <p:cNvPr id="3" name="Text Box 2"/>
          <p:cNvSpPr txBox="1"/>
          <p:nvPr/>
        </p:nvSpPr>
        <p:spPr>
          <a:xfrm>
            <a:off x="1911985" y="3082925"/>
            <a:ext cx="8367395" cy="691515"/>
          </a:xfrm>
          <a:prstGeom prst="rect">
            <a:avLst/>
          </a:prstGeom>
          <a:noFill/>
        </p:spPr>
        <p:txBody>
          <a:bodyPr wrap="none" rtlCol="0">
            <a:spAutoFit/>
          </a:bodyPr>
          <a:p>
            <a:r>
              <a:rPr lang="en-US" sz="6000" b="1" baseline="30000">
                <a:solidFill>
                  <a:schemeClr val="bg1"/>
                </a:solidFill>
              </a:rPr>
              <a:t>TOURISM MANAGEMENT SYSTEM</a:t>
            </a:r>
            <a:endParaRPr lang="en-US" sz="6000" b="1" baseline="30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descr="C:\Users\Administrator\Desktop\微信截图_20190930090645.png微信截图_20190930090645"/>
          <p:cNvPicPr>
            <a:picLocks noChangeAspect="1"/>
          </p:cNvPicPr>
          <p:nvPr/>
        </p:nvPicPr>
        <p:blipFill>
          <a:blip r:embed="rId1"/>
          <a:srcRect t="22438" b="22438"/>
          <a:stretch>
            <a:fillRect/>
          </a:stretch>
        </p:blipFill>
        <p:spPr>
          <a:xfrm>
            <a:off x="6852920" y="1318895"/>
            <a:ext cx="4648835" cy="4522470"/>
          </a:xfrm>
          <a:prstGeom prst="rect">
            <a:avLst/>
          </a:prstGeom>
        </p:spPr>
      </p:pic>
      <p:sp>
        <p:nvSpPr>
          <p:cNvPr id="14" name="文本框 13"/>
          <p:cNvSpPr txBox="1"/>
          <p:nvPr/>
        </p:nvSpPr>
        <p:spPr>
          <a:xfrm>
            <a:off x="1311141" y="685716"/>
            <a:ext cx="3600706" cy="706755"/>
          </a:xfrm>
          <a:prstGeom prst="rect">
            <a:avLst/>
          </a:prstGeom>
          <a:noFill/>
        </p:spPr>
        <p:txBody>
          <a:bodyPr wrap="square" rtlCol="0">
            <a:spAutoFit/>
          </a:bodyPr>
          <a:lstStyle/>
          <a:p>
            <a:r>
              <a:rPr lang="en-US" altLang="zh-CN" sz="2000" b="1" kern="0" dirty="0">
                <a:solidFill>
                  <a:schemeClr val="tx1">
                    <a:lumMod val="95000"/>
                    <a:lumOff val="5000"/>
                  </a:schemeClr>
                </a:solidFill>
                <a:uFillTx/>
                <a:latin typeface="+mj-lt"/>
                <a:ea typeface="Microsoft YaHei" panose="020B0503020204020204" charset="-122"/>
                <a:cs typeface="+mj-lt"/>
                <a:sym typeface="+mn-ea"/>
              </a:rPr>
              <a:t>Introduction</a:t>
            </a:r>
            <a:endParaRPr lang="en-US" altLang="zh-CN" sz="2000" b="1" kern="0" dirty="0">
              <a:solidFill>
                <a:schemeClr val="tx1">
                  <a:lumMod val="95000"/>
                  <a:lumOff val="5000"/>
                </a:schemeClr>
              </a:solidFill>
              <a:uFillTx/>
              <a:latin typeface="+mj-lt"/>
              <a:ea typeface="Microsoft YaHei" panose="020B0503020204020204" charset="-122"/>
              <a:cs typeface="+mj-lt"/>
            </a:endParaRPr>
          </a:p>
          <a:p>
            <a:endParaRPr lang="en-US" altLang="zh-CN" sz="2000" b="1" spc="300" dirty="0"/>
          </a:p>
        </p:txBody>
      </p:sp>
      <p:sp>
        <p:nvSpPr>
          <p:cNvPr id="19" name="文本框 18"/>
          <p:cNvSpPr txBox="1"/>
          <p:nvPr/>
        </p:nvSpPr>
        <p:spPr>
          <a:xfrm>
            <a:off x="1311275" y="1186180"/>
            <a:ext cx="5104130" cy="5077460"/>
          </a:xfrm>
          <a:prstGeom prst="rect">
            <a:avLst/>
          </a:prstGeom>
          <a:noFill/>
        </p:spPr>
        <p:txBody>
          <a:bodyPr wrap="square" rtlCol="0">
            <a:spAutoFit/>
          </a:bodyPr>
          <a:p>
            <a:pPr>
              <a:lnSpc>
                <a:spcPct val="150000"/>
              </a:lnSpc>
            </a:pPr>
            <a:r>
              <a:rPr lang="en-US" altLang="zh-CN" kern="0" dirty="0">
                <a:solidFill>
                  <a:schemeClr val="tx1">
                    <a:lumMod val="95000"/>
                    <a:lumOff val="5000"/>
                  </a:schemeClr>
                </a:solidFill>
                <a:uFillTx/>
                <a:latin typeface="+mj-lt"/>
                <a:ea typeface="Microsoft YaHei" panose="020B0503020204020204" charset="-122"/>
                <a:cs typeface="+mj-lt"/>
              </a:rPr>
              <a:t>Tourism Management System is an integrated software developed for tourism business. It is a dynamic and responsive system and it addresses the challenges of managing the records, missing records due to human errors, etc. The purpose is to build a system that performs all operations related to traveling, booking, sightseeing, etc. This system connects customers and agents directly, provides a feedback mechanism for tourists, maintains and controls the database of tourists’ information, and gives a variety of travel services. </a:t>
            </a:r>
            <a:endParaRPr lang="en-US" altLang="zh-CN" kern="0" dirty="0">
              <a:solidFill>
                <a:schemeClr val="tx1">
                  <a:lumMod val="95000"/>
                  <a:lumOff val="5000"/>
                </a:schemeClr>
              </a:solidFill>
              <a:uFillTx/>
              <a:latin typeface="+mj-lt"/>
              <a:ea typeface="Microsoft YaHei" panose="020B0503020204020204" charset="-122"/>
              <a:cs typeface="+mj-lt"/>
            </a:endParaRP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31745" y="255905"/>
            <a:ext cx="6997065" cy="368300"/>
          </a:xfrm>
          <a:prstGeom prst="rect">
            <a:avLst/>
          </a:prstGeom>
          <a:noFill/>
        </p:spPr>
        <p:txBody>
          <a:bodyPr wrap="square" rtlCol="0">
            <a:spAutoFit/>
          </a:bodyPr>
          <a:p>
            <a:pPr algn="l"/>
            <a:r>
              <a:rPr lang="en-US" b="1">
                <a:latin typeface="Microsoft YaHei" panose="020B0503020204020204" charset="-122"/>
                <a:ea typeface="Microsoft YaHei" panose="020B0503020204020204" charset="-122"/>
              </a:rPr>
              <a:t>WHY WE NEED TOURISM MANGEMENT SYSTEM</a:t>
            </a:r>
            <a:endParaRPr lang="en-US" b="1">
              <a:latin typeface="Microsoft YaHei" panose="020B0503020204020204" charset="-122"/>
              <a:ea typeface="Microsoft YaHei" panose="020B0503020204020204" charset="-122"/>
            </a:endParaRPr>
          </a:p>
        </p:txBody>
      </p:sp>
      <p:grpSp>
        <p:nvGrpSpPr>
          <p:cNvPr id="37" name="Group 4"/>
          <p:cNvGrpSpPr>
            <a:grpSpLocks noChangeAspect="1"/>
          </p:cNvGrpSpPr>
          <p:nvPr/>
        </p:nvGrpSpPr>
        <p:grpSpPr bwMode="auto">
          <a:xfrm>
            <a:off x="9900285" y="-250190"/>
            <a:ext cx="2522855" cy="2306320"/>
            <a:chOff x="2445" y="885"/>
            <a:chExt cx="2790" cy="2550"/>
          </a:xfrm>
        </p:grpSpPr>
        <p:sp>
          <p:nvSpPr>
            <p:cNvPr id="38" name="AutoShape 3"/>
            <p:cNvSpPr>
              <a:spLocks noChangeAspect="1" noChangeArrowheads="1" noTextEdit="1"/>
            </p:cNvSpPr>
            <p:nvPr/>
          </p:nvSpPr>
          <p:spPr bwMode="auto">
            <a:xfrm>
              <a:off x="2445" y="885"/>
              <a:ext cx="2790" cy="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Freeform 5"/>
            <p:cNvSpPr/>
            <p:nvPr/>
          </p:nvSpPr>
          <p:spPr bwMode="auto">
            <a:xfrm>
              <a:off x="2913" y="885"/>
              <a:ext cx="2325" cy="2395"/>
            </a:xfrm>
            <a:custGeom>
              <a:avLst/>
              <a:gdLst>
                <a:gd name="T0" fmla="*/ 422 w 870"/>
                <a:gd name="T1" fmla="*/ 0 h 896"/>
                <a:gd name="T2" fmla="*/ 0 w 870"/>
                <a:gd name="T3" fmla="*/ 297 h 896"/>
                <a:gd name="T4" fmla="*/ 148 w 870"/>
                <a:gd name="T5" fmla="*/ 250 h 896"/>
                <a:gd name="T6" fmla="*/ 422 w 870"/>
                <a:gd name="T7" fmla="*/ 110 h 896"/>
                <a:gd name="T8" fmla="*/ 760 w 870"/>
                <a:gd name="T9" fmla="*/ 448 h 896"/>
                <a:gd name="T10" fmla="*/ 483 w 870"/>
                <a:gd name="T11" fmla="*/ 780 h 896"/>
                <a:gd name="T12" fmla="*/ 377 w 870"/>
                <a:gd name="T13" fmla="*/ 894 h 896"/>
                <a:gd name="T14" fmla="*/ 422 w 870"/>
                <a:gd name="T15" fmla="*/ 896 h 896"/>
                <a:gd name="T16" fmla="*/ 870 w 870"/>
                <a:gd name="T17" fmla="*/ 448 h 896"/>
                <a:gd name="T18" fmla="*/ 422 w 870"/>
                <a:gd name="T19"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96">
                  <a:moveTo>
                    <a:pt x="422" y="0"/>
                  </a:moveTo>
                  <a:cubicBezTo>
                    <a:pt x="227" y="0"/>
                    <a:pt x="62" y="124"/>
                    <a:pt x="0" y="297"/>
                  </a:cubicBezTo>
                  <a:cubicBezTo>
                    <a:pt x="44" y="271"/>
                    <a:pt x="94" y="255"/>
                    <a:pt x="148" y="250"/>
                  </a:cubicBezTo>
                  <a:cubicBezTo>
                    <a:pt x="209" y="165"/>
                    <a:pt x="309" y="110"/>
                    <a:pt x="422" y="110"/>
                  </a:cubicBezTo>
                  <a:cubicBezTo>
                    <a:pt x="608" y="110"/>
                    <a:pt x="760" y="261"/>
                    <a:pt x="760" y="448"/>
                  </a:cubicBezTo>
                  <a:cubicBezTo>
                    <a:pt x="760" y="614"/>
                    <a:pt x="640" y="751"/>
                    <a:pt x="483" y="780"/>
                  </a:cubicBezTo>
                  <a:cubicBezTo>
                    <a:pt x="457" y="826"/>
                    <a:pt x="420" y="864"/>
                    <a:pt x="377" y="894"/>
                  </a:cubicBezTo>
                  <a:cubicBezTo>
                    <a:pt x="392" y="895"/>
                    <a:pt x="407" y="896"/>
                    <a:pt x="422" y="896"/>
                  </a:cubicBezTo>
                  <a:cubicBezTo>
                    <a:pt x="669" y="896"/>
                    <a:pt x="870" y="696"/>
                    <a:pt x="870" y="448"/>
                  </a:cubicBezTo>
                  <a:cubicBezTo>
                    <a:pt x="870" y="201"/>
                    <a:pt x="669" y="0"/>
                    <a:pt x="422" y="0"/>
                  </a:cubicBezTo>
                  <a:close/>
                </a:path>
              </a:pathLst>
            </a:custGeom>
            <a:solidFill>
              <a:srgbClr val="4E5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6"/>
            <p:cNvSpPr/>
            <p:nvPr/>
          </p:nvSpPr>
          <p:spPr bwMode="auto">
            <a:xfrm>
              <a:off x="2445" y="1679"/>
              <a:ext cx="1475" cy="1759"/>
            </a:xfrm>
            <a:custGeom>
              <a:avLst/>
              <a:gdLst>
                <a:gd name="T0" fmla="*/ 149 w 552"/>
                <a:gd name="T1" fmla="*/ 151 h 658"/>
                <a:gd name="T2" fmla="*/ 175 w 552"/>
                <a:gd name="T3" fmla="*/ 0 h 658"/>
                <a:gd name="T4" fmla="*/ 0 w 552"/>
                <a:gd name="T5" fmla="*/ 305 h 658"/>
                <a:gd name="T6" fmla="*/ 353 w 552"/>
                <a:gd name="T7" fmla="*/ 658 h 658"/>
                <a:gd name="T8" fmla="*/ 552 w 552"/>
                <a:gd name="T9" fmla="*/ 597 h 658"/>
                <a:gd name="T10" fmla="*/ 149 w 552"/>
                <a:gd name="T11" fmla="*/ 151 h 658"/>
              </a:gdLst>
              <a:ahLst/>
              <a:cxnLst>
                <a:cxn ang="0">
                  <a:pos x="T0" y="T1"/>
                </a:cxn>
                <a:cxn ang="0">
                  <a:pos x="T2" y="T3"/>
                </a:cxn>
                <a:cxn ang="0">
                  <a:pos x="T4" y="T5"/>
                </a:cxn>
                <a:cxn ang="0">
                  <a:pos x="T6" y="T7"/>
                </a:cxn>
                <a:cxn ang="0">
                  <a:pos x="T8" y="T9"/>
                </a:cxn>
                <a:cxn ang="0">
                  <a:pos x="T10" y="T11"/>
                </a:cxn>
              </a:cxnLst>
              <a:rect l="0" t="0" r="r" b="b"/>
              <a:pathLst>
                <a:path w="552" h="658">
                  <a:moveTo>
                    <a:pt x="149" y="151"/>
                  </a:moveTo>
                  <a:cubicBezTo>
                    <a:pt x="149" y="98"/>
                    <a:pt x="158" y="47"/>
                    <a:pt x="175" y="0"/>
                  </a:cubicBezTo>
                  <a:cubicBezTo>
                    <a:pt x="70" y="61"/>
                    <a:pt x="0" y="175"/>
                    <a:pt x="0" y="305"/>
                  </a:cubicBezTo>
                  <a:cubicBezTo>
                    <a:pt x="0" y="500"/>
                    <a:pt x="158" y="658"/>
                    <a:pt x="353" y="658"/>
                  </a:cubicBezTo>
                  <a:cubicBezTo>
                    <a:pt x="427" y="658"/>
                    <a:pt x="495" y="636"/>
                    <a:pt x="552" y="597"/>
                  </a:cubicBezTo>
                  <a:cubicBezTo>
                    <a:pt x="326" y="575"/>
                    <a:pt x="149" y="384"/>
                    <a:pt x="149" y="151"/>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Freeform 7"/>
            <p:cNvSpPr/>
            <p:nvPr/>
          </p:nvSpPr>
          <p:spPr bwMode="auto">
            <a:xfrm>
              <a:off x="2843" y="1553"/>
              <a:ext cx="1360" cy="1722"/>
            </a:xfrm>
            <a:custGeom>
              <a:avLst/>
              <a:gdLst>
                <a:gd name="T0" fmla="*/ 509 w 509"/>
                <a:gd name="T1" fmla="*/ 530 h 644"/>
                <a:gd name="T2" fmla="*/ 448 w 509"/>
                <a:gd name="T3" fmla="*/ 536 h 644"/>
                <a:gd name="T4" fmla="*/ 110 w 509"/>
                <a:gd name="T5" fmla="*/ 198 h 644"/>
                <a:gd name="T6" fmla="*/ 174 w 509"/>
                <a:gd name="T7" fmla="*/ 0 h 644"/>
                <a:gd name="T8" fmla="*/ 26 w 509"/>
                <a:gd name="T9" fmla="*/ 47 h 644"/>
                <a:gd name="T10" fmla="*/ 0 w 509"/>
                <a:gd name="T11" fmla="*/ 198 h 644"/>
                <a:gd name="T12" fmla="*/ 403 w 509"/>
                <a:gd name="T13" fmla="*/ 644 h 644"/>
                <a:gd name="T14" fmla="*/ 509 w 509"/>
                <a:gd name="T15" fmla="*/ 530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644">
                  <a:moveTo>
                    <a:pt x="509" y="530"/>
                  </a:moveTo>
                  <a:cubicBezTo>
                    <a:pt x="489" y="534"/>
                    <a:pt x="469" y="536"/>
                    <a:pt x="448" y="536"/>
                  </a:cubicBezTo>
                  <a:cubicBezTo>
                    <a:pt x="261" y="536"/>
                    <a:pt x="110" y="385"/>
                    <a:pt x="110" y="198"/>
                  </a:cubicBezTo>
                  <a:cubicBezTo>
                    <a:pt x="110" y="124"/>
                    <a:pt x="133" y="56"/>
                    <a:pt x="174" y="0"/>
                  </a:cubicBezTo>
                  <a:cubicBezTo>
                    <a:pt x="120" y="5"/>
                    <a:pt x="70" y="21"/>
                    <a:pt x="26" y="47"/>
                  </a:cubicBezTo>
                  <a:cubicBezTo>
                    <a:pt x="9" y="94"/>
                    <a:pt x="0" y="145"/>
                    <a:pt x="0" y="198"/>
                  </a:cubicBezTo>
                  <a:cubicBezTo>
                    <a:pt x="0" y="431"/>
                    <a:pt x="177" y="622"/>
                    <a:pt x="403" y="644"/>
                  </a:cubicBezTo>
                  <a:cubicBezTo>
                    <a:pt x="446" y="614"/>
                    <a:pt x="483" y="576"/>
                    <a:pt x="509" y="53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8"/>
            <p:cNvSpPr/>
            <p:nvPr/>
          </p:nvSpPr>
          <p:spPr bwMode="auto">
            <a:xfrm>
              <a:off x="3137" y="1551"/>
              <a:ext cx="1195" cy="1435"/>
            </a:xfrm>
            <a:custGeom>
              <a:avLst/>
              <a:gdLst>
                <a:gd name="T0" fmla="*/ 338 w 447"/>
                <a:gd name="T1" fmla="*/ 537 h 537"/>
                <a:gd name="T2" fmla="*/ 399 w 447"/>
                <a:gd name="T3" fmla="*/ 531 h 537"/>
                <a:gd name="T4" fmla="*/ 447 w 447"/>
                <a:gd name="T5" fmla="*/ 353 h 537"/>
                <a:gd name="T6" fmla="*/ 94 w 447"/>
                <a:gd name="T7" fmla="*/ 0 h 537"/>
                <a:gd name="T8" fmla="*/ 64 w 447"/>
                <a:gd name="T9" fmla="*/ 1 h 537"/>
                <a:gd name="T10" fmla="*/ 0 w 447"/>
                <a:gd name="T11" fmla="*/ 199 h 537"/>
                <a:gd name="T12" fmla="*/ 338 w 447"/>
                <a:gd name="T13" fmla="*/ 537 h 537"/>
              </a:gdLst>
              <a:ahLst/>
              <a:cxnLst>
                <a:cxn ang="0">
                  <a:pos x="T0" y="T1"/>
                </a:cxn>
                <a:cxn ang="0">
                  <a:pos x="T2" y="T3"/>
                </a:cxn>
                <a:cxn ang="0">
                  <a:pos x="T4" y="T5"/>
                </a:cxn>
                <a:cxn ang="0">
                  <a:pos x="T6" y="T7"/>
                </a:cxn>
                <a:cxn ang="0">
                  <a:pos x="T8" y="T9"/>
                </a:cxn>
                <a:cxn ang="0">
                  <a:pos x="T10" y="T11"/>
                </a:cxn>
                <a:cxn ang="0">
                  <a:pos x="T12" y="T13"/>
                </a:cxn>
              </a:cxnLst>
              <a:rect l="0" t="0" r="r" b="b"/>
              <a:pathLst>
                <a:path w="447" h="537">
                  <a:moveTo>
                    <a:pt x="338" y="537"/>
                  </a:moveTo>
                  <a:cubicBezTo>
                    <a:pt x="359" y="537"/>
                    <a:pt x="379" y="535"/>
                    <a:pt x="399" y="531"/>
                  </a:cubicBezTo>
                  <a:cubicBezTo>
                    <a:pt x="430" y="479"/>
                    <a:pt x="447" y="418"/>
                    <a:pt x="447" y="353"/>
                  </a:cubicBezTo>
                  <a:cubicBezTo>
                    <a:pt x="447" y="158"/>
                    <a:pt x="289" y="0"/>
                    <a:pt x="94" y="0"/>
                  </a:cubicBezTo>
                  <a:cubicBezTo>
                    <a:pt x="84" y="0"/>
                    <a:pt x="74" y="0"/>
                    <a:pt x="64" y="1"/>
                  </a:cubicBezTo>
                  <a:cubicBezTo>
                    <a:pt x="23" y="57"/>
                    <a:pt x="0" y="125"/>
                    <a:pt x="0" y="199"/>
                  </a:cubicBezTo>
                  <a:cubicBezTo>
                    <a:pt x="0" y="386"/>
                    <a:pt x="151" y="537"/>
                    <a:pt x="338" y="537"/>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 name="Group 4"/>
          <p:cNvGrpSpPr>
            <a:grpSpLocks noChangeAspect="1"/>
          </p:cNvGrpSpPr>
          <p:nvPr/>
        </p:nvGrpSpPr>
        <p:grpSpPr bwMode="auto">
          <a:xfrm>
            <a:off x="8890" y="4541520"/>
            <a:ext cx="2522855" cy="2306320"/>
            <a:chOff x="2445" y="885"/>
            <a:chExt cx="2790" cy="2550"/>
          </a:xfrm>
        </p:grpSpPr>
        <p:sp>
          <p:nvSpPr>
            <p:cNvPr id="6" name="AutoShape 3"/>
            <p:cNvSpPr>
              <a:spLocks noChangeAspect="1" noChangeArrowheads="1" noTextEdit="1"/>
            </p:cNvSpPr>
            <p:nvPr/>
          </p:nvSpPr>
          <p:spPr bwMode="auto">
            <a:xfrm>
              <a:off x="2445" y="885"/>
              <a:ext cx="2790" cy="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5"/>
            <p:cNvSpPr/>
            <p:nvPr/>
          </p:nvSpPr>
          <p:spPr bwMode="auto">
            <a:xfrm>
              <a:off x="2913" y="885"/>
              <a:ext cx="2325" cy="2395"/>
            </a:xfrm>
            <a:custGeom>
              <a:avLst/>
              <a:gdLst>
                <a:gd name="T0" fmla="*/ 422 w 870"/>
                <a:gd name="T1" fmla="*/ 0 h 896"/>
                <a:gd name="T2" fmla="*/ 0 w 870"/>
                <a:gd name="T3" fmla="*/ 297 h 896"/>
                <a:gd name="T4" fmla="*/ 148 w 870"/>
                <a:gd name="T5" fmla="*/ 250 h 896"/>
                <a:gd name="T6" fmla="*/ 422 w 870"/>
                <a:gd name="T7" fmla="*/ 110 h 896"/>
                <a:gd name="T8" fmla="*/ 760 w 870"/>
                <a:gd name="T9" fmla="*/ 448 h 896"/>
                <a:gd name="T10" fmla="*/ 483 w 870"/>
                <a:gd name="T11" fmla="*/ 780 h 896"/>
                <a:gd name="T12" fmla="*/ 377 w 870"/>
                <a:gd name="T13" fmla="*/ 894 h 896"/>
                <a:gd name="T14" fmla="*/ 422 w 870"/>
                <a:gd name="T15" fmla="*/ 896 h 896"/>
                <a:gd name="T16" fmla="*/ 870 w 870"/>
                <a:gd name="T17" fmla="*/ 448 h 896"/>
                <a:gd name="T18" fmla="*/ 422 w 870"/>
                <a:gd name="T19"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96">
                  <a:moveTo>
                    <a:pt x="422" y="0"/>
                  </a:moveTo>
                  <a:cubicBezTo>
                    <a:pt x="227" y="0"/>
                    <a:pt x="62" y="124"/>
                    <a:pt x="0" y="297"/>
                  </a:cubicBezTo>
                  <a:cubicBezTo>
                    <a:pt x="44" y="271"/>
                    <a:pt x="94" y="255"/>
                    <a:pt x="148" y="250"/>
                  </a:cubicBezTo>
                  <a:cubicBezTo>
                    <a:pt x="209" y="165"/>
                    <a:pt x="309" y="110"/>
                    <a:pt x="422" y="110"/>
                  </a:cubicBezTo>
                  <a:cubicBezTo>
                    <a:pt x="608" y="110"/>
                    <a:pt x="760" y="261"/>
                    <a:pt x="760" y="448"/>
                  </a:cubicBezTo>
                  <a:cubicBezTo>
                    <a:pt x="760" y="614"/>
                    <a:pt x="640" y="751"/>
                    <a:pt x="483" y="780"/>
                  </a:cubicBezTo>
                  <a:cubicBezTo>
                    <a:pt x="457" y="826"/>
                    <a:pt x="420" y="864"/>
                    <a:pt x="377" y="894"/>
                  </a:cubicBezTo>
                  <a:cubicBezTo>
                    <a:pt x="392" y="895"/>
                    <a:pt x="407" y="896"/>
                    <a:pt x="422" y="896"/>
                  </a:cubicBezTo>
                  <a:cubicBezTo>
                    <a:pt x="669" y="896"/>
                    <a:pt x="870" y="696"/>
                    <a:pt x="870" y="448"/>
                  </a:cubicBezTo>
                  <a:cubicBezTo>
                    <a:pt x="870" y="201"/>
                    <a:pt x="669" y="0"/>
                    <a:pt x="422" y="0"/>
                  </a:cubicBezTo>
                  <a:close/>
                </a:path>
              </a:pathLst>
            </a:custGeom>
            <a:solidFill>
              <a:srgbClr val="4E5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
            <p:cNvSpPr/>
            <p:nvPr/>
          </p:nvSpPr>
          <p:spPr bwMode="auto">
            <a:xfrm>
              <a:off x="2445" y="1679"/>
              <a:ext cx="1475" cy="1759"/>
            </a:xfrm>
            <a:custGeom>
              <a:avLst/>
              <a:gdLst>
                <a:gd name="T0" fmla="*/ 149 w 552"/>
                <a:gd name="T1" fmla="*/ 151 h 658"/>
                <a:gd name="T2" fmla="*/ 175 w 552"/>
                <a:gd name="T3" fmla="*/ 0 h 658"/>
                <a:gd name="T4" fmla="*/ 0 w 552"/>
                <a:gd name="T5" fmla="*/ 305 h 658"/>
                <a:gd name="T6" fmla="*/ 353 w 552"/>
                <a:gd name="T7" fmla="*/ 658 h 658"/>
                <a:gd name="T8" fmla="*/ 552 w 552"/>
                <a:gd name="T9" fmla="*/ 597 h 658"/>
                <a:gd name="T10" fmla="*/ 149 w 552"/>
                <a:gd name="T11" fmla="*/ 151 h 658"/>
              </a:gdLst>
              <a:ahLst/>
              <a:cxnLst>
                <a:cxn ang="0">
                  <a:pos x="T0" y="T1"/>
                </a:cxn>
                <a:cxn ang="0">
                  <a:pos x="T2" y="T3"/>
                </a:cxn>
                <a:cxn ang="0">
                  <a:pos x="T4" y="T5"/>
                </a:cxn>
                <a:cxn ang="0">
                  <a:pos x="T6" y="T7"/>
                </a:cxn>
                <a:cxn ang="0">
                  <a:pos x="T8" y="T9"/>
                </a:cxn>
                <a:cxn ang="0">
                  <a:pos x="T10" y="T11"/>
                </a:cxn>
              </a:cxnLst>
              <a:rect l="0" t="0" r="r" b="b"/>
              <a:pathLst>
                <a:path w="552" h="658">
                  <a:moveTo>
                    <a:pt x="149" y="151"/>
                  </a:moveTo>
                  <a:cubicBezTo>
                    <a:pt x="149" y="98"/>
                    <a:pt x="158" y="47"/>
                    <a:pt x="175" y="0"/>
                  </a:cubicBezTo>
                  <a:cubicBezTo>
                    <a:pt x="70" y="61"/>
                    <a:pt x="0" y="175"/>
                    <a:pt x="0" y="305"/>
                  </a:cubicBezTo>
                  <a:cubicBezTo>
                    <a:pt x="0" y="500"/>
                    <a:pt x="158" y="658"/>
                    <a:pt x="353" y="658"/>
                  </a:cubicBezTo>
                  <a:cubicBezTo>
                    <a:pt x="427" y="658"/>
                    <a:pt x="495" y="636"/>
                    <a:pt x="552" y="597"/>
                  </a:cubicBezTo>
                  <a:cubicBezTo>
                    <a:pt x="326" y="575"/>
                    <a:pt x="149" y="384"/>
                    <a:pt x="149" y="151"/>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7"/>
            <p:cNvSpPr/>
            <p:nvPr/>
          </p:nvSpPr>
          <p:spPr bwMode="auto">
            <a:xfrm>
              <a:off x="2843" y="1553"/>
              <a:ext cx="1360" cy="1722"/>
            </a:xfrm>
            <a:custGeom>
              <a:avLst/>
              <a:gdLst>
                <a:gd name="T0" fmla="*/ 509 w 509"/>
                <a:gd name="T1" fmla="*/ 530 h 644"/>
                <a:gd name="T2" fmla="*/ 448 w 509"/>
                <a:gd name="T3" fmla="*/ 536 h 644"/>
                <a:gd name="T4" fmla="*/ 110 w 509"/>
                <a:gd name="T5" fmla="*/ 198 h 644"/>
                <a:gd name="T6" fmla="*/ 174 w 509"/>
                <a:gd name="T7" fmla="*/ 0 h 644"/>
                <a:gd name="T8" fmla="*/ 26 w 509"/>
                <a:gd name="T9" fmla="*/ 47 h 644"/>
                <a:gd name="T10" fmla="*/ 0 w 509"/>
                <a:gd name="T11" fmla="*/ 198 h 644"/>
                <a:gd name="T12" fmla="*/ 403 w 509"/>
                <a:gd name="T13" fmla="*/ 644 h 644"/>
                <a:gd name="T14" fmla="*/ 509 w 509"/>
                <a:gd name="T15" fmla="*/ 530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644">
                  <a:moveTo>
                    <a:pt x="509" y="530"/>
                  </a:moveTo>
                  <a:cubicBezTo>
                    <a:pt x="489" y="534"/>
                    <a:pt x="469" y="536"/>
                    <a:pt x="448" y="536"/>
                  </a:cubicBezTo>
                  <a:cubicBezTo>
                    <a:pt x="261" y="536"/>
                    <a:pt x="110" y="385"/>
                    <a:pt x="110" y="198"/>
                  </a:cubicBezTo>
                  <a:cubicBezTo>
                    <a:pt x="110" y="124"/>
                    <a:pt x="133" y="56"/>
                    <a:pt x="174" y="0"/>
                  </a:cubicBezTo>
                  <a:cubicBezTo>
                    <a:pt x="120" y="5"/>
                    <a:pt x="70" y="21"/>
                    <a:pt x="26" y="47"/>
                  </a:cubicBezTo>
                  <a:cubicBezTo>
                    <a:pt x="9" y="94"/>
                    <a:pt x="0" y="145"/>
                    <a:pt x="0" y="198"/>
                  </a:cubicBezTo>
                  <a:cubicBezTo>
                    <a:pt x="0" y="431"/>
                    <a:pt x="177" y="622"/>
                    <a:pt x="403" y="644"/>
                  </a:cubicBezTo>
                  <a:cubicBezTo>
                    <a:pt x="446" y="614"/>
                    <a:pt x="483" y="576"/>
                    <a:pt x="509" y="53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8"/>
            <p:cNvSpPr/>
            <p:nvPr/>
          </p:nvSpPr>
          <p:spPr bwMode="auto">
            <a:xfrm>
              <a:off x="3137" y="1551"/>
              <a:ext cx="1195" cy="1435"/>
            </a:xfrm>
            <a:custGeom>
              <a:avLst/>
              <a:gdLst>
                <a:gd name="T0" fmla="*/ 338 w 447"/>
                <a:gd name="T1" fmla="*/ 537 h 537"/>
                <a:gd name="T2" fmla="*/ 399 w 447"/>
                <a:gd name="T3" fmla="*/ 531 h 537"/>
                <a:gd name="T4" fmla="*/ 447 w 447"/>
                <a:gd name="T5" fmla="*/ 353 h 537"/>
                <a:gd name="T6" fmla="*/ 94 w 447"/>
                <a:gd name="T7" fmla="*/ 0 h 537"/>
                <a:gd name="T8" fmla="*/ 64 w 447"/>
                <a:gd name="T9" fmla="*/ 1 h 537"/>
                <a:gd name="T10" fmla="*/ 0 w 447"/>
                <a:gd name="T11" fmla="*/ 199 h 537"/>
                <a:gd name="T12" fmla="*/ 338 w 447"/>
                <a:gd name="T13" fmla="*/ 537 h 537"/>
              </a:gdLst>
              <a:ahLst/>
              <a:cxnLst>
                <a:cxn ang="0">
                  <a:pos x="T0" y="T1"/>
                </a:cxn>
                <a:cxn ang="0">
                  <a:pos x="T2" y="T3"/>
                </a:cxn>
                <a:cxn ang="0">
                  <a:pos x="T4" y="T5"/>
                </a:cxn>
                <a:cxn ang="0">
                  <a:pos x="T6" y="T7"/>
                </a:cxn>
                <a:cxn ang="0">
                  <a:pos x="T8" y="T9"/>
                </a:cxn>
                <a:cxn ang="0">
                  <a:pos x="T10" y="T11"/>
                </a:cxn>
                <a:cxn ang="0">
                  <a:pos x="T12" y="T13"/>
                </a:cxn>
              </a:cxnLst>
              <a:rect l="0" t="0" r="r" b="b"/>
              <a:pathLst>
                <a:path w="447" h="537">
                  <a:moveTo>
                    <a:pt x="338" y="537"/>
                  </a:moveTo>
                  <a:cubicBezTo>
                    <a:pt x="359" y="537"/>
                    <a:pt x="379" y="535"/>
                    <a:pt x="399" y="531"/>
                  </a:cubicBezTo>
                  <a:cubicBezTo>
                    <a:pt x="430" y="479"/>
                    <a:pt x="447" y="418"/>
                    <a:pt x="447" y="353"/>
                  </a:cubicBezTo>
                  <a:cubicBezTo>
                    <a:pt x="447" y="158"/>
                    <a:pt x="289" y="0"/>
                    <a:pt x="94" y="0"/>
                  </a:cubicBezTo>
                  <a:cubicBezTo>
                    <a:pt x="84" y="0"/>
                    <a:pt x="74" y="0"/>
                    <a:pt x="64" y="1"/>
                  </a:cubicBezTo>
                  <a:cubicBezTo>
                    <a:pt x="23" y="57"/>
                    <a:pt x="0" y="125"/>
                    <a:pt x="0" y="199"/>
                  </a:cubicBezTo>
                  <a:cubicBezTo>
                    <a:pt x="0" y="386"/>
                    <a:pt x="151" y="537"/>
                    <a:pt x="338" y="537"/>
                  </a:cubicBezTo>
                  <a:close/>
                </a:path>
              </a:pathLst>
            </a:custGeom>
            <a:solidFill>
              <a:srgbClr val="F8A0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 name="Text Box 1"/>
          <p:cNvSpPr txBox="1"/>
          <p:nvPr/>
        </p:nvSpPr>
        <p:spPr>
          <a:xfrm>
            <a:off x="2494915" y="981075"/>
            <a:ext cx="7319010" cy="3446145"/>
          </a:xfrm>
          <a:prstGeom prst="rect">
            <a:avLst/>
          </a:prstGeom>
          <a:noFill/>
        </p:spPr>
        <p:txBody>
          <a:bodyPr wrap="square" rtlCol="0">
            <a:spAutoFit/>
          </a:bodyPr>
          <a:p>
            <a:pPr algn="l"/>
            <a:r>
              <a:rPr lang="en-US"/>
              <a:t>Challenges in the existing system</a:t>
            </a:r>
            <a:endParaRPr lang="en-US"/>
          </a:p>
          <a:p>
            <a:pPr algn="l"/>
            <a:r>
              <a:rPr lang="en-US" sz="2000"/>
              <a:t>The user needs to visit the travel agency office to plan any tour.</a:t>
            </a:r>
            <a:endParaRPr lang="en-US" sz="2000"/>
          </a:p>
          <a:p>
            <a:pPr algn="l"/>
            <a:r>
              <a:rPr lang="en-US" sz="2000"/>
              <a:t>It involves a lot of manual paperwork, and customers need to stay</a:t>
            </a:r>
            <a:endParaRPr lang="en-US" sz="2000"/>
          </a:p>
          <a:p>
            <a:pPr algn="l"/>
            <a:r>
              <a:rPr lang="en-US" sz="2000"/>
              <a:t>in the queue for a long time.The present systems are inadequate in providing information and advice to the agencies and customers about tour plans. Most of the time agencies have to rely on local information sourcesand their own experience regarding time and cost. Through a phone call, they have to get information. There are some problems that exist in traditional systems</a:t>
            </a:r>
            <a:endParaRPr lang="en-US" sz="200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直接连接符 29"/>
          <p:cNvCxnSpPr/>
          <p:nvPr/>
        </p:nvCxnSpPr>
        <p:spPr>
          <a:xfrm>
            <a:off x="10496550" y="224496"/>
            <a:ext cx="10239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descr="C:\Users\Administrator\Desktop\微信截图_20190930090645.png微信截图_20190930090645"/>
          <p:cNvPicPr>
            <a:picLocks noChangeAspect="1"/>
          </p:cNvPicPr>
          <p:nvPr/>
        </p:nvPicPr>
        <p:blipFill rotWithShape="1">
          <a:blip r:embed="rId1"/>
          <a:srcRect t="16574" b="16574"/>
          <a:stretch>
            <a:fillRect/>
          </a:stretch>
        </p:blipFill>
        <p:spPr>
          <a:xfrm>
            <a:off x="0" y="1426101"/>
            <a:ext cx="6069136" cy="4897732"/>
          </a:xfrm>
          <a:prstGeom prst="rect">
            <a:avLst/>
          </a:prstGeom>
        </p:spPr>
      </p:pic>
      <p:sp>
        <p:nvSpPr>
          <p:cNvPr id="15" name="文本框 14"/>
          <p:cNvSpPr txBox="1"/>
          <p:nvPr/>
        </p:nvSpPr>
        <p:spPr>
          <a:xfrm>
            <a:off x="6720840" y="1426210"/>
            <a:ext cx="3600450" cy="1014730"/>
          </a:xfrm>
          <a:prstGeom prst="rect">
            <a:avLst/>
          </a:prstGeom>
          <a:noFill/>
        </p:spPr>
        <p:txBody>
          <a:bodyPr wrap="square" rtlCol="0">
            <a:spAutoFit/>
          </a:bodyPr>
          <a:p>
            <a:r>
              <a:rPr lang="en-US" altLang="zh-CN" sz="2000" b="1" spc="300" dirty="0">
                <a:latin typeface="+mn-ea"/>
              </a:rPr>
              <a:t>FEATURES OF OUR TOURISM APPLICATION</a:t>
            </a:r>
            <a:endParaRPr lang="en-US" altLang="zh-CN" sz="2000" b="1" spc="300" dirty="0">
              <a:latin typeface="+mn-ea"/>
            </a:endParaRPr>
          </a:p>
        </p:txBody>
      </p:sp>
      <p:sp>
        <p:nvSpPr>
          <p:cNvPr id="9" name="文本框 8"/>
          <p:cNvSpPr txBox="1"/>
          <p:nvPr/>
        </p:nvSpPr>
        <p:spPr>
          <a:xfrm>
            <a:off x="6720587" y="2540397"/>
            <a:ext cx="4799902" cy="3507740"/>
          </a:xfrm>
          <a:prstGeom prst="rect">
            <a:avLst/>
          </a:prstGeom>
          <a:noFill/>
        </p:spPr>
        <p:txBody>
          <a:bodyPr wrap="square" rtlCol="0">
            <a:spAutoFit/>
          </a:bodyPr>
          <a:p>
            <a:pPr indent="0">
              <a:buFont typeface="Arial" panose="020B0604020202020204" pitchFamily="34" charset="0"/>
              <a:buNone/>
            </a:pPr>
            <a:r>
              <a:rPr lang="zh-CN" altLang="en-US" spc="300" dirty="0"/>
              <a:t> </a:t>
            </a:r>
            <a:endParaRPr lang="zh-CN" altLang="en-US" spc="300" dirty="0"/>
          </a:p>
          <a:p>
            <a:pPr marL="285750" indent="-285750">
              <a:buFont typeface="Arial" panose="020B0604020202020204" pitchFamily="34" charset="0"/>
              <a:buChar char="•"/>
            </a:pPr>
            <a:r>
              <a:rPr lang="zh-CN" altLang="en-US" spc="300" dirty="0"/>
              <a:t>Privacy and Confidentiality</a:t>
            </a:r>
            <a:endParaRPr lang="zh-CN" altLang="en-US" spc="300" dirty="0"/>
          </a:p>
          <a:p>
            <a:pPr marL="285750" indent="-285750">
              <a:buFont typeface="Arial" panose="020B0604020202020204" pitchFamily="34" charset="0"/>
              <a:buChar char="•"/>
            </a:pPr>
            <a:r>
              <a:rPr lang="zh-CN" altLang="en-US" spc="300" dirty="0"/>
              <a:t>Effective during emergency conditions.</a:t>
            </a:r>
            <a:endParaRPr lang="zh-CN" altLang="en-US" spc="300" dirty="0"/>
          </a:p>
          <a:p>
            <a:pPr marL="285750" indent="-285750">
              <a:buFont typeface="Arial" panose="020B0604020202020204" pitchFamily="34" charset="0"/>
              <a:buChar char="•"/>
            </a:pPr>
            <a:r>
              <a:rPr lang="zh-CN" altLang="en-US" spc="300" dirty="0"/>
              <a:t>It saves time and effort.</a:t>
            </a:r>
            <a:endParaRPr lang="zh-CN" altLang="en-US" spc="300" dirty="0"/>
          </a:p>
          <a:p>
            <a:pPr marL="285750" indent="-285750">
              <a:buFont typeface="Arial" panose="020B0604020202020204" pitchFamily="34" charset="0"/>
              <a:buChar char="•"/>
            </a:pPr>
            <a:r>
              <a:rPr lang="zh-CN" altLang="en-US" spc="300" dirty="0"/>
              <a:t>Easy updation of records</a:t>
            </a:r>
            <a:endParaRPr lang="zh-CN" altLang="en-US" spc="300" dirty="0"/>
          </a:p>
          <a:p>
            <a:pPr indent="0">
              <a:buFont typeface="Arial" panose="020B0604020202020204" pitchFamily="34" charset="0"/>
              <a:buNone/>
            </a:pPr>
            <a:endParaRPr lang="zh-CN" altLang="en-US" spc="300" dirty="0"/>
          </a:p>
          <a:p>
            <a:pPr marL="285750" indent="-285750"/>
            <a:endParaRPr lang="zh-CN" altLang="en-US" sz="1600" spc="300" dirty="0"/>
          </a:p>
          <a:p>
            <a:endParaRPr lang="zh-CN" altLang="en-US" sz="1600" spc="300" dirty="0"/>
          </a:p>
          <a:p>
            <a:endParaRPr lang="zh-CN" altLang="en-US" sz="1600" spc="300" dirty="0"/>
          </a:p>
          <a:p>
            <a:endParaRPr lang="zh-CN" altLang="en-US" sz="1600" spc="300" dirty="0"/>
          </a:p>
          <a:p>
            <a:endParaRPr lang="zh-CN" altLang="en-US" sz="1600" spc="300" dirty="0"/>
          </a:p>
          <a:p>
            <a:r>
              <a:rPr lang="zh-CN" altLang="en-US" sz="1600" spc="300" dirty="0"/>
              <a:t>                              </a:t>
            </a:r>
            <a:endParaRPr lang="zh-CN" altLang="en-US" sz="1600" spc="300" dirty="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232150" y="294005"/>
            <a:ext cx="5412740" cy="695325"/>
          </a:xfrm>
        </p:spPr>
        <p:txBody>
          <a:bodyPr/>
          <a:p>
            <a:r>
              <a:rPr lang="en-US" sz="2400" b="1"/>
              <a:t>FLOWCHAT OF THE SYSTEM</a:t>
            </a:r>
            <a:endParaRPr lang="en-US" sz="2400" b="1"/>
          </a:p>
        </p:txBody>
      </p:sp>
      <p:cxnSp>
        <p:nvCxnSpPr>
          <p:cNvPr id="30" name="直接连接符 29"/>
          <p:cNvCxnSpPr/>
          <p:nvPr/>
        </p:nvCxnSpPr>
        <p:spPr>
          <a:xfrm>
            <a:off x="10496550" y="224496"/>
            <a:ext cx="10239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任意多边形: 形状 10"/>
          <p:cNvSpPr/>
          <p:nvPr/>
        </p:nvSpPr>
        <p:spPr>
          <a:xfrm flipH="1" flipV="1">
            <a:off x="0" y="5073015"/>
            <a:ext cx="2883535" cy="1784985"/>
          </a:xfrm>
          <a:custGeom>
            <a:avLst/>
            <a:gdLst>
              <a:gd name="connsiteX0" fmla="*/ 173383 w 7914427"/>
              <a:gd name="connsiteY0" fmla="*/ 0 h 6606472"/>
              <a:gd name="connsiteX1" fmla="*/ 7914427 w 7914427"/>
              <a:gd name="connsiteY1" fmla="*/ 0 h 6606472"/>
              <a:gd name="connsiteX2" fmla="*/ 7914427 w 7914427"/>
              <a:gd name="connsiteY2" fmla="*/ 5889862 h 6606472"/>
              <a:gd name="connsiteX3" fmla="*/ 7773069 w 7914427"/>
              <a:gd name="connsiteY3" fmla="*/ 5971141 h 6606472"/>
              <a:gd name="connsiteX4" fmla="*/ 5263955 w 7914427"/>
              <a:gd name="connsiteY4" fmla="*/ 6606472 h 6606472"/>
              <a:gd name="connsiteX5" fmla="*/ 0 w 7914427"/>
              <a:gd name="connsiteY5" fmla="*/ 1342517 h 6606472"/>
              <a:gd name="connsiteX6" fmla="*/ 165724 w 7914427"/>
              <a:gd name="connsiteY6" fmla="*/ 26973 h 66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4427" h="6606472">
                <a:moveTo>
                  <a:pt x="173383" y="0"/>
                </a:moveTo>
                <a:lnTo>
                  <a:pt x="7914427" y="0"/>
                </a:lnTo>
                <a:lnTo>
                  <a:pt x="7914427" y="5889862"/>
                </a:lnTo>
                <a:lnTo>
                  <a:pt x="7773069" y="5971141"/>
                </a:lnTo>
                <a:cubicBezTo>
                  <a:pt x="7027201" y="6376321"/>
                  <a:pt x="6172456" y="6606472"/>
                  <a:pt x="5263955" y="6606472"/>
                </a:cubicBezTo>
                <a:cubicBezTo>
                  <a:pt x="2356753" y="6606472"/>
                  <a:pt x="0" y="4249719"/>
                  <a:pt x="0" y="1342517"/>
                </a:cubicBezTo>
                <a:cubicBezTo>
                  <a:pt x="0" y="888267"/>
                  <a:pt x="57538" y="447455"/>
                  <a:pt x="165724" y="26973"/>
                </a:cubicBezTo>
                <a:close/>
              </a:path>
            </a:pathLst>
          </a:custGeom>
          <a:blipFill dpi="0" rotWithShape="1">
            <a:blip r:embed="rId1"/>
            <a:srcRect/>
            <a:tile tx="0" ty="1270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Content Placeholder 1"/>
          <p:cNvPicPr>
            <a:picLocks noChangeAspect="1"/>
          </p:cNvPicPr>
          <p:nvPr>
            <p:ph idx="1"/>
          </p:nvPr>
        </p:nvPicPr>
        <p:blipFill>
          <a:blip r:embed="rId2"/>
          <a:stretch>
            <a:fillRect/>
          </a:stretch>
        </p:blipFill>
        <p:spPr>
          <a:xfrm>
            <a:off x="2921635" y="1375410"/>
            <a:ext cx="6344285" cy="5003800"/>
          </a:xfrm>
          <a:prstGeom prst="rect">
            <a:avLst/>
          </a:prstGeom>
        </p:spPr>
      </p:pic>
      <p:pic>
        <p:nvPicPr>
          <p:cNvPr id="4" name="Picture 3"/>
          <p:cNvPicPr>
            <a:picLocks noChangeAspect="1"/>
          </p:cNvPicPr>
          <p:nvPr/>
        </p:nvPicPr>
        <p:blipFill>
          <a:blip r:embed="rId3"/>
          <a:stretch>
            <a:fillRect/>
          </a:stretch>
        </p:blipFill>
        <p:spPr>
          <a:xfrm rot="10800000">
            <a:off x="9304020" y="11430"/>
            <a:ext cx="2887980" cy="1790700"/>
          </a:xfrm>
          <a:prstGeom prst="rect">
            <a:avLst/>
          </a:prstGeom>
        </p:spPr>
      </p:pic>
    </p:spTree>
  </p:cSld>
  <p:clrMapOvr>
    <a:masterClrMapping/>
  </p:clrMapOvr>
  <p:transition spd="slow" advTm="3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直接连接符 29"/>
          <p:cNvCxnSpPr/>
          <p:nvPr/>
        </p:nvCxnSpPr>
        <p:spPr>
          <a:xfrm>
            <a:off x="10496550" y="224496"/>
            <a:ext cx="10239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69261" y="5014549"/>
            <a:ext cx="1788160" cy="369332"/>
          </a:xfrm>
          <a:prstGeom prst="rect">
            <a:avLst/>
          </a:prstGeom>
          <a:noFill/>
        </p:spPr>
        <p:txBody>
          <a:bodyPr wrap="square" rtlCol="0">
            <a:spAutoFit/>
          </a:bodyPr>
          <a:p>
            <a:pPr algn="ctr"/>
            <a:r>
              <a:rPr lang="en-US" altLang="zh-CN" dirty="0">
                <a:solidFill>
                  <a:schemeClr val="bg1"/>
                </a:solidFill>
                <a:latin typeface="Microsoft YaHei" panose="020B0503020204020204" charset="-122"/>
                <a:ea typeface="Microsoft YaHei" panose="020B0503020204020204" charset="-122"/>
              </a:rPr>
              <a:t>Text here</a:t>
            </a:r>
            <a:endParaRPr lang="zh-CN" altLang="en-US" dirty="0">
              <a:solidFill>
                <a:schemeClr val="bg1"/>
              </a:solidFill>
              <a:latin typeface="Microsoft YaHei" panose="020B0503020204020204" charset="-122"/>
              <a:ea typeface="Microsoft YaHei" panose="020B0503020204020204" charset="-122"/>
            </a:endParaRPr>
          </a:p>
        </p:txBody>
      </p:sp>
      <p:sp>
        <p:nvSpPr>
          <p:cNvPr id="9" name="文本框 8"/>
          <p:cNvSpPr txBox="1"/>
          <p:nvPr/>
        </p:nvSpPr>
        <p:spPr>
          <a:xfrm>
            <a:off x="5232021" y="5014549"/>
            <a:ext cx="1788160" cy="369332"/>
          </a:xfrm>
          <a:prstGeom prst="rect">
            <a:avLst/>
          </a:prstGeom>
          <a:noFill/>
        </p:spPr>
        <p:txBody>
          <a:bodyPr wrap="square" rtlCol="0">
            <a:spAutoFit/>
          </a:bodyPr>
          <a:p>
            <a:pPr algn="ctr"/>
            <a:r>
              <a:rPr lang="en-US" altLang="zh-CN" dirty="0">
                <a:solidFill>
                  <a:schemeClr val="bg1"/>
                </a:solidFill>
                <a:latin typeface="Microsoft YaHei" panose="020B0503020204020204" charset="-122"/>
                <a:ea typeface="Microsoft YaHei" panose="020B0503020204020204" charset="-122"/>
              </a:rPr>
              <a:t>Text here</a:t>
            </a:r>
            <a:endParaRPr lang="zh-CN" altLang="en-US" dirty="0">
              <a:solidFill>
                <a:schemeClr val="bg1"/>
              </a:solidFill>
              <a:latin typeface="Microsoft YaHei" panose="020B0503020204020204" charset="-122"/>
              <a:ea typeface="Microsoft YaHei" panose="020B0503020204020204" charset="-122"/>
            </a:endParaRPr>
          </a:p>
        </p:txBody>
      </p:sp>
      <p:sp>
        <p:nvSpPr>
          <p:cNvPr id="11" name="文本框 10"/>
          <p:cNvSpPr txBox="1"/>
          <p:nvPr/>
        </p:nvSpPr>
        <p:spPr>
          <a:xfrm>
            <a:off x="8838821" y="5014549"/>
            <a:ext cx="1788160" cy="369332"/>
          </a:xfrm>
          <a:prstGeom prst="rect">
            <a:avLst/>
          </a:prstGeom>
          <a:noFill/>
        </p:spPr>
        <p:txBody>
          <a:bodyPr wrap="square" rtlCol="0">
            <a:spAutoFit/>
          </a:bodyPr>
          <a:p>
            <a:pPr algn="ctr"/>
            <a:r>
              <a:rPr lang="en-US" altLang="zh-CN" dirty="0">
                <a:solidFill>
                  <a:schemeClr val="bg1"/>
                </a:solidFill>
                <a:latin typeface="Microsoft YaHei" panose="020B0503020204020204" charset="-122"/>
                <a:ea typeface="Microsoft YaHei" panose="020B0503020204020204" charset="-122"/>
              </a:rPr>
              <a:t>Text here</a:t>
            </a:r>
            <a:endParaRPr lang="zh-CN" altLang="en-US" dirty="0">
              <a:solidFill>
                <a:schemeClr val="bg1"/>
              </a:solidFill>
              <a:latin typeface="Microsoft YaHei" panose="020B0503020204020204" charset="-122"/>
              <a:ea typeface="Microsoft YaHei" panose="020B0503020204020204" charset="-122"/>
            </a:endParaRPr>
          </a:p>
        </p:txBody>
      </p:sp>
      <p:sp>
        <p:nvSpPr>
          <p:cNvPr id="5" name="文本框 4"/>
          <p:cNvSpPr txBox="1"/>
          <p:nvPr/>
        </p:nvSpPr>
        <p:spPr>
          <a:xfrm>
            <a:off x="3949700" y="224790"/>
            <a:ext cx="5982970" cy="922020"/>
          </a:xfrm>
          <a:prstGeom prst="rect">
            <a:avLst/>
          </a:prstGeom>
          <a:noFill/>
        </p:spPr>
        <p:txBody>
          <a:bodyPr wrap="square" rtlCol="0">
            <a:spAutoFit/>
          </a:bodyPr>
          <a:p>
            <a:pPr algn="just">
              <a:lnSpc>
                <a:spcPct val="150000"/>
              </a:lnSpc>
            </a:pPr>
            <a:r>
              <a:rPr lang="en-US" altLang="zh-CN" b="1" dirty="0">
                <a:latin typeface="+mn-ea"/>
              </a:rPr>
              <a:t>SNAPSHOT OF TOURISM MANAGMENT SYSTEM</a:t>
            </a:r>
            <a:r>
              <a:rPr lang="zh-CN" altLang="en-US" b="1" dirty="0">
                <a:latin typeface="+mn-ea"/>
              </a:rPr>
              <a:t> </a:t>
            </a:r>
            <a:endParaRPr lang="zh-CN" altLang="en-US" b="1" dirty="0">
              <a:latin typeface="+mn-ea"/>
            </a:endParaRPr>
          </a:p>
          <a:p>
            <a:pPr algn="just">
              <a:lnSpc>
                <a:spcPct val="150000"/>
              </a:lnSpc>
            </a:pPr>
            <a:endParaRPr lang="zh-CN" altLang="en-US" b="1" dirty="0">
              <a:latin typeface="+mn-ea"/>
            </a:endParaRPr>
          </a:p>
        </p:txBody>
      </p:sp>
      <p:sp>
        <p:nvSpPr>
          <p:cNvPr id="21" name="school-bell_43401"/>
          <p:cNvSpPr>
            <a:spLocks noChangeAspect="1"/>
          </p:cNvSpPr>
          <p:nvPr/>
        </p:nvSpPr>
        <p:spPr bwMode="auto">
          <a:xfrm>
            <a:off x="2239901" y="3839112"/>
            <a:ext cx="728428" cy="763897"/>
          </a:xfrm>
          <a:custGeom>
            <a:avLst/>
            <a:gdLst>
              <a:gd name="T0" fmla="*/ 383 w 398"/>
              <a:gd name="T1" fmla="*/ 167 h 418"/>
              <a:gd name="T2" fmla="*/ 335 w 398"/>
              <a:gd name="T3" fmla="*/ 168 h 418"/>
              <a:gd name="T4" fmla="*/ 337 w 398"/>
              <a:gd name="T5" fmla="*/ 216 h 418"/>
              <a:gd name="T6" fmla="*/ 349 w 398"/>
              <a:gd name="T7" fmla="*/ 224 h 418"/>
              <a:gd name="T8" fmla="*/ 196 w 398"/>
              <a:gd name="T9" fmla="*/ 320 h 418"/>
              <a:gd name="T10" fmla="*/ 196 w 398"/>
              <a:gd name="T11" fmla="*/ 310 h 418"/>
              <a:gd name="T12" fmla="*/ 316 w 398"/>
              <a:gd name="T13" fmla="*/ 158 h 418"/>
              <a:gd name="T14" fmla="*/ 158 w 398"/>
              <a:gd name="T15" fmla="*/ 0 h 418"/>
              <a:gd name="T16" fmla="*/ 0 w 398"/>
              <a:gd name="T17" fmla="*/ 158 h 418"/>
              <a:gd name="T18" fmla="*/ 130 w 398"/>
              <a:gd name="T19" fmla="*/ 313 h 418"/>
              <a:gd name="T20" fmla="*/ 130 w 398"/>
              <a:gd name="T21" fmla="*/ 341 h 418"/>
              <a:gd name="T22" fmla="*/ 78 w 398"/>
              <a:gd name="T23" fmla="*/ 341 h 418"/>
              <a:gd name="T24" fmla="*/ 78 w 398"/>
              <a:gd name="T25" fmla="*/ 362 h 418"/>
              <a:gd name="T26" fmla="*/ 33 w 398"/>
              <a:gd name="T27" fmla="*/ 362 h 418"/>
              <a:gd name="T28" fmla="*/ 33 w 398"/>
              <a:gd name="T29" fmla="*/ 418 h 418"/>
              <a:gd name="T30" fmla="*/ 276 w 398"/>
              <a:gd name="T31" fmla="*/ 418 h 418"/>
              <a:gd name="T32" fmla="*/ 276 w 398"/>
              <a:gd name="T33" fmla="*/ 362 h 418"/>
              <a:gd name="T34" fmla="*/ 244 w 398"/>
              <a:gd name="T35" fmla="*/ 362 h 418"/>
              <a:gd name="T36" fmla="*/ 244 w 398"/>
              <a:gd name="T37" fmla="*/ 341 h 418"/>
              <a:gd name="T38" fmla="*/ 196 w 398"/>
              <a:gd name="T39" fmla="*/ 341 h 418"/>
              <a:gd name="T40" fmla="*/ 196 w 398"/>
              <a:gd name="T41" fmla="*/ 338 h 418"/>
              <a:gd name="T42" fmla="*/ 366 w 398"/>
              <a:gd name="T43" fmla="*/ 225 h 418"/>
              <a:gd name="T44" fmla="*/ 385 w 398"/>
              <a:gd name="T45" fmla="*/ 215 h 418"/>
              <a:gd name="T46" fmla="*/ 383 w 398"/>
              <a:gd name="T47" fmla="*/ 167 h 418"/>
              <a:gd name="T48" fmla="*/ 117 w 398"/>
              <a:gd name="T49" fmla="*/ 158 h 418"/>
              <a:gd name="T50" fmla="*/ 161 w 398"/>
              <a:gd name="T51" fmla="*/ 114 h 418"/>
              <a:gd name="T52" fmla="*/ 204 w 398"/>
              <a:gd name="T53" fmla="*/ 158 h 418"/>
              <a:gd name="T54" fmla="*/ 161 w 398"/>
              <a:gd name="T55" fmla="*/ 201 h 418"/>
              <a:gd name="T56" fmla="*/ 117 w 398"/>
              <a:gd name="T57" fmla="*/ 15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8" h="418">
                <a:moveTo>
                  <a:pt x="383" y="167"/>
                </a:moveTo>
                <a:cubicBezTo>
                  <a:pt x="370" y="154"/>
                  <a:pt x="348" y="155"/>
                  <a:pt x="335" y="168"/>
                </a:cubicBezTo>
                <a:cubicBezTo>
                  <a:pt x="322" y="182"/>
                  <a:pt x="323" y="203"/>
                  <a:pt x="337" y="216"/>
                </a:cubicBezTo>
                <a:cubicBezTo>
                  <a:pt x="340" y="220"/>
                  <a:pt x="345" y="222"/>
                  <a:pt x="349" y="224"/>
                </a:cubicBezTo>
                <a:cubicBezTo>
                  <a:pt x="341" y="256"/>
                  <a:pt x="310" y="304"/>
                  <a:pt x="196" y="320"/>
                </a:cubicBezTo>
                <a:lnTo>
                  <a:pt x="196" y="310"/>
                </a:lnTo>
                <a:cubicBezTo>
                  <a:pt x="265" y="293"/>
                  <a:pt x="316" y="232"/>
                  <a:pt x="316" y="158"/>
                </a:cubicBezTo>
                <a:cubicBezTo>
                  <a:pt x="316" y="71"/>
                  <a:pt x="245" y="0"/>
                  <a:pt x="158" y="0"/>
                </a:cubicBezTo>
                <a:cubicBezTo>
                  <a:pt x="71" y="0"/>
                  <a:pt x="0" y="71"/>
                  <a:pt x="0" y="158"/>
                </a:cubicBezTo>
                <a:cubicBezTo>
                  <a:pt x="0" y="235"/>
                  <a:pt x="57" y="300"/>
                  <a:pt x="130" y="313"/>
                </a:cubicBezTo>
                <a:lnTo>
                  <a:pt x="130" y="341"/>
                </a:lnTo>
                <a:lnTo>
                  <a:pt x="78" y="341"/>
                </a:lnTo>
                <a:lnTo>
                  <a:pt x="78" y="362"/>
                </a:lnTo>
                <a:lnTo>
                  <a:pt x="33" y="362"/>
                </a:lnTo>
                <a:lnTo>
                  <a:pt x="33" y="418"/>
                </a:lnTo>
                <a:lnTo>
                  <a:pt x="276" y="418"/>
                </a:lnTo>
                <a:lnTo>
                  <a:pt x="276" y="362"/>
                </a:lnTo>
                <a:lnTo>
                  <a:pt x="244" y="362"/>
                </a:lnTo>
                <a:lnTo>
                  <a:pt x="244" y="341"/>
                </a:lnTo>
                <a:lnTo>
                  <a:pt x="196" y="341"/>
                </a:lnTo>
                <a:lnTo>
                  <a:pt x="196" y="338"/>
                </a:lnTo>
                <a:cubicBezTo>
                  <a:pt x="325" y="320"/>
                  <a:pt x="359" y="263"/>
                  <a:pt x="366" y="225"/>
                </a:cubicBezTo>
                <a:cubicBezTo>
                  <a:pt x="373" y="223"/>
                  <a:pt x="380" y="220"/>
                  <a:pt x="385" y="215"/>
                </a:cubicBezTo>
                <a:cubicBezTo>
                  <a:pt x="398" y="201"/>
                  <a:pt x="397" y="180"/>
                  <a:pt x="383" y="167"/>
                </a:cubicBezTo>
                <a:close/>
                <a:moveTo>
                  <a:pt x="117" y="158"/>
                </a:moveTo>
                <a:cubicBezTo>
                  <a:pt x="117" y="134"/>
                  <a:pt x="137" y="114"/>
                  <a:pt x="161" y="114"/>
                </a:cubicBezTo>
                <a:cubicBezTo>
                  <a:pt x="185" y="114"/>
                  <a:pt x="204" y="134"/>
                  <a:pt x="204" y="158"/>
                </a:cubicBezTo>
                <a:cubicBezTo>
                  <a:pt x="204" y="182"/>
                  <a:pt x="185" y="201"/>
                  <a:pt x="161" y="201"/>
                </a:cubicBezTo>
                <a:cubicBezTo>
                  <a:pt x="137" y="201"/>
                  <a:pt x="117" y="182"/>
                  <a:pt x="117" y="158"/>
                </a:cubicBezTo>
                <a:close/>
              </a:path>
            </a:pathLst>
          </a:custGeom>
          <a:solidFill>
            <a:schemeClr val="bg1"/>
          </a:solidFill>
          <a:ln>
            <a:noFill/>
          </a:ln>
        </p:spPr>
      </p:sp>
      <p:pic>
        <p:nvPicPr>
          <p:cNvPr id="6" name="图片 10" descr="C:\Users\Administrator\Desktop\微信截图_20190930090645.png微信截图_20190930090645"/>
          <p:cNvPicPr>
            <a:picLocks noChangeAspect="1"/>
          </p:cNvPicPr>
          <p:nvPr>
            <p:ph idx="1"/>
          </p:nvPr>
        </p:nvPicPr>
        <p:blipFill>
          <a:blip r:embed="rId1"/>
          <a:srcRect t="22438" b="22438"/>
          <a:stretch>
            <a:fillRect/>
          </a:stretch>
        </p:blipFill>
        <p:spPr>
          <a:xfrm>
            <a:off x="0" y="-635"/>
            <a:ext cx="1852930" cy="6764655"/>
          </a:xfrm>
          <a:prstGeom prst="rect">
            <a:avLst/>
          </a:prstGeom>
        </p:spPr>
      </p:pic>
      <p:pic>
        <p:nvPicPr>
          <p:cNvPr id="3" name="Picture 2"/>
          <p:cNvPicPr>
            <a:picLocks noChangeAspect="1"/>
          </p:cNvPicPr>
          <p:nvPr/>
        </p:nvPicPr>
        <p:blipFill>
          <a:blip r:embed="rId2"/>
          <a:stretch>
            <a:fillRect/>
          </a:stretch>
        </p:blipFill>
        <p:spPr>
          <a:xfrm>
            <a:off x="3884295" y="1720850"/>
            <a:ext cx="5814060" cy="3322320"/>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pic>
        <p:nvPicPr>
          <p:cNvPr id="11" name="图片 10" descr="C:\Users\Administrator\Desktop\微信截图_20190930090645.png微信截图_20190930090645"/>
          <p:cNvPicPr>
            <a:picLocks noChangeAspect="1"/>
          </p:cNvPicPr>
          <p:nvPr/>
        </p:nvPicPr>
        <p:blipFill>
          <a:blip r:embed="rId1"/>
          <a:srcRect t="22438" b="22438"/>
          <a:stretch>
            <a:fillRect/>
          </a:stretch>
        </p:blipFill>
        <p:spPr>
          <a:xfrm>
            <a:off x="10985500" y="0"/>
            <a:ext cx="1206500" cy="6858000"/>
          </a:xfrm>
          <a:prstGeom prst="rect">
            <a:avLst/>
          </a:prstGeom>
        </p:spPr>
      </p:pic>
      <p:pic>
        <p:nvPicPr>
          <p:cNvPr id="29" name="Picture 29"/>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1145" y="2126615"/>
            <a:ext cx="6568440" cy="3749040"/>
          </a:xfrm>
          <a:prstGeom prst="rect">
            <a:avLst/>
          </a:prstGeom>
          <a:noFill/>
          <a:ln>
            <a:noFill/>
          </a:ln>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DOC_GUID" val="{7d311b73-f9d3-4b91-b6f8-c98d9cfd796f}"/>
</p:tagLst>
</file>

<file path=ppt/theme/theme1.xml><?xml version="1.0" encoding="utf-8"?>
<a:theme xmlns:a="http://schemas.openxmlformats.org/drawingml/2006/main" name="Office 主题">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2070</Words>
  <Application>WPS Presentation</Application>
  <PresentationFormat>宽屏</PresentationFormat>
  <Paragraphs>64</Paragraphs>
  <Slides>12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12</vt:i4>
      </vt:variant>
    </vt:vector>
  </HeadingPairs>
  <TitlesOfParts>
    <vt:vector size="19" baseType="lpstr">
      <vt:lpstr>Arial</vt:lpstr>
      <vt:lpstr>SimSun</vt:lpstr>
      <vt:lpstr>Wingdings</vt:lpstr>
      <vt:lpstr>Microsoft YaHei</vt:lpstr>
      <vt:lpstr>Arial Unicode MS</vt:lpstr>
      <vt:lpstr>Office 主题</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Beast Rajnish</cp:lastModifiedBy>
  <cp:revision>1421</cp:revision>
  <dcterms:created xsi:type="dcterms:W3CDTF">2018-03-01T02:03:00Z</dcterms:created>
  <dcterms:modified xsi:type="dcterms:W3CDTF">2021-12-06T17:18:04Z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1033-11.2.0.10307</vt:lpwstr>
  </property>
  <property fmtid="{D5CDD505-2E9C-101B-9397-08002B2CF9AE}" pid="3" name="KSORubyTemplateID">
    <vt:lpwstr>2</vt:lpwstr>
  </property>
  <property fmtid="{D5CDD505-2E9C-101B-9397-08002B2CF9AE}" pid="4" name="ICV">
    <vt:lpwstr>1112792EFBD04452A08F4D987093133F</vt:lpwstr>
  </property>
</Properties>
</file>